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 id="2147483714" r:id="rId3"/>
  </p:sldMasterIdLst>
  <p:notesMasterIdLst>
    <p:notesMasterId r:id="rId9"/>
  </p:notesMasterIdLst>
  <p:sldIdLst>
    <p:sldId id="259" r:id="rId4"/>
    <p:sldId id="2147479192" r:id="rId5"/>
    <p:sldId id="2147479185" r:id="rId6"/>
    <p:sldId id="2147479190" r:id="rId7"/>
    <p:sldId id="214747917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C00C36D-18EB-43A8-9B61-061D0EAB4F23}">
          <p14:sldIdLst>
            <p14:sldId id="259"/>
            <p14:sldId id="2147479192"/>
            <p14:sldId id="2147479185"/>
            <p14:sldId id="2147479190"/>
            <p14:sldId id="21474791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1FF6E7-EBCD-218B-25B9-2CD99AED7635}" v="1744" dt="2023-06-26T03:36:55.259"/>
    <p1510:client id="{F02F6A98-71C0-4434-B519-F0CDD6E48F3B}" v="43" dt="2023-07-10T16:59:02.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1973"/>
  </p:normalViewPr>
  <p:slideViewPr>
    <p:cSldViewPr snapToGrid="0">
      <p:cViewPr varScale="1">
        <p:scale>
          <a:sx n="90" d="100"/>
          <a:sy n="90" d="100"/>
        </p:scale>
        <p:origin x="19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viewProps" Target="viewProps.xml"/><Relationship Id="rId5" Type="http://schemas.openxmlformats.org/officeDocument/2006/relationships/slide" Target="slides/slide2.xml"/><Relationship Id="rId10"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notesMaster" Target="notesMasters/notesMaster1.xml"/><Relationship Id="rId14"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5BF1B1-AC5E-4F6D-B2A4-ADFF18F1B17B}"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010F7101-C0C4-4816-9752-45D41258D301}">
      <dgm:prSet phldrT="[Text]" custT="1"/>
      <dgm:spPr/>
      <dgm:t>
        <a:bodyPr/>
        <a:lstStyle/>
        <a:p>
          <a:r>
            <a:rPr lang="en-US" sz="2000"/>
            <a:t>Azure OpenAI / Plugins</a:t>
          </a:r>
        </a:p>
      </dgm:t>
    </dgm:pt>
    <dgm:pt modelId="{5EAC6E8C-566B-475D-A163-6075D6D62A03}" type="parTrans" cxnId="{1720E5C2-D3CE-496B-B948-7B227FEA456A}">
      <dgm:prSet/>
      <dgm:spPr/>
      <dgm:t>
        <a:bodyPr/>
        <a:lstStyle/>
        <a:p>
          <a:endParaRPr lang="en-US"/>
        </a:p>
      </dgm:t>
    </dgm:pt>
    <dgm:pt modelId="{36228855-B749-4BC3-95FB-E5FEC57D7F68}" type="sibTrans" cxnId="{1720E5C2-D3CE-496B-B948-7B227FEA456A}">
      <dgm:prSet/>
      <dgm:spPr/>
      <dgm:t>
        <a:bodyPr/>
        <a:lstStyle/>
        <a:p>
          <a:endParaRPr lang="en-US"/>
        </a:p>
      </dgm:t>
    </dgm:pt>
    <dgm:pt modelId="{A2868D42-BC90-4993-A79F-234389B2BFA0}" type="asst">
      <dgm:prSet phldrT="[Text]" custT="1"/>
      <dgm:spPr>
        <a:solidFill>
          <a:schemeClr val="accent1">
            <a:lumMod val="50000"/>
          </a:schemeClr>
        </a:solidFill>
      </dgm:spPr>
      <dgm:t>
        <a:bodyPr/>
        <a:lstStyle/>
        <a:p>
          <a:r>
            <a:rPr lang="en-US" sz="2000">
              <a:solidFill>
                <a:schemeClr val="bg1"/>
              </a:solidFill>
            </a:rPr>
            <a:t>Built Into</a:t>
          </a:r>
        </a:p>
      </dgm:t>
    </dgm:pt>
    <dgm:pt modelId="{C8A5B4C2-F09B-464E-B962-7728F7F27325}" type="parTrans" cxnId="{615B0662-647C-442B-85A8-1EA67640B65A}">
      <dgm:prSet/>
      <dgm:spPr/>
      <dgm:t>
        <a:bodyPr/>
        <a:lstStyle/>
        <a:p>
          <a:endParaRPr lang="en-US"/>
        </a:p>
      </dgm:t>
    </dgm:pt>
    <dgm:pt modelId="{5C19B549-82F2-40F7-9599-2E368CD48ABF}" type="sibTrans" cxnId="{615B0662-647C-442B-85A8-1EA67640B65A}">
      <dgm:prSet/>
      <dgm:spPr/>
      <dgm:t>
        <a:bodyPr/>
        <a:lstStyle/>
        <a:p>
          <a:endParaRPr lang="en-US"/>
        </a:p>
      </dgm:t>
    </dgm:pt>
    <dgm:pt modelId="{99496D2E-D9F6-489E-9DB0-49CA9D194744}" type="asst">
      <dgm:prSet phldrT="[Text]" custT="1"/>
      <dgm:spPr>
        <a:solidFill>
          <a:schemeClr val="bg1">
            <a:lumMod val="75000"/>
          </a:schemeClr>
        </a:solidFill>
      </dgm:spPr>
      <dgm:t>
        <a:bodyPr/>
        <a:lstStyle/>
        <a:p>
          <a:r>
            <a:rPr lang="en-US" sz="2000">
              <a:solidFill>
                <a:schemeClr val="tx1"/>
              </a:solidFill>
            </a:rPr>
            <a:t>Build With</a:t>
          </a:r>
        </a:p>
      </dgm:t>
    </dgm:pt>
    <dgm:pt modelId="{5CCE3EB0-58C3-4711-A93F-38DE5973238C}" type="parTrans" cxnId="{5249AE37-8AC5-4749-85C7-629CB452D833}">
      <dgm:prSet/>
      <dgm:spPr/>
      <dgm:t>
        <a:bodyPr/>
        <a:lstStyle/>
        <a:p>
          <a:endParaRPr lang="en-US"/>
        </a:p>
      </dgm:t>
    </dgm:pt>
    <dgm:pt modelId="{2D6A27E5-19A3-45AA-82B5-02131D8893AF}" type="sibTrans" cxnId="{5249AE37-8AC5-4749-85C7-629CB452D833}">
      <dgm:prSet/>
      <dgm:spPr/>
      <dgm:t>
        <a:bodyPr/>
        <a:lstStyle/>
        <a:p>
          <a:endParaRPr lang="en-US"/>
        </a:p>
      </dgm:t>
    </dgm:pt>
    <dgm:pt modelId="{896CC99C-BAF0-4F4A-B39F-56A2A70508D0}" type="asst">
      <dgm:prSet phldrT="[Text]" custT="1"/>
      <dgm:spPr>
        <a:solidFill>
          <a:schemeClr val="accent1">
            <a:lumMod val="50000"/>
          </a:schemeClr>
        </a:solidFill>
      </dgm:spPr>
      <dgm:t>
        <a:bodyPr/>
        <a:lstStyle/>
        <a:p>
          <a:endParaRPr lang="en-US" sz="1200" kern="1200">
            <a:solidFill>
              <a:schemeClr val="bg1"/>
            </a:solidFill>
          </a:endParaRPr>
        </a:p>
        <a:p>
          <a:r>
            <a:rPr lang="en-US" sz="1200" kern="1200">
              <a:solidFill>
                <a:schemeClr val="bg1"/>
              </a:solidFill>
            </a:rPr>
            <a:t>M365 Copilot</a:t>
          </a:r>
          <a:br>
            <a:rPr lang="en-US" sz="1200" kern="1200">
              <a:solidFill>
                <a:schemeClr val="bg1"/>
              </a:solidFill>
            </a:rPr>
          </a:br>
          <a:r>
            <a:rPr lang="en-US" sz="1200" kern="1200">
              <a:solidFill>
                <a:schemeClr val="bg1"/>
              </a:solidFill>
            </a:rPr>
            <a:t>Viva Sales </a:t>
          </a:r>
          <a:r>
            <a:rPr lang="en-US" sz="1200" kern="1200">
              <a:solidFill>
                <a:schemeClr val="bg1"/>
              </a:solidFill>
              <a:latin typeface="Segoe UI"/>
              <a:ea typeface="+mn-ea"/>
              <a:cs typeface="+mn-cs"/>
            </a:rPr>
            <a:t>Copilot</a:t>
          </a:r>
          <a:br>
            <a:rPr lang="en-US" sz="1200" kern="1200">
              <a:solidFill>
                <a:schemeClr val="bg1"/>
              </a:solidFill>
            </a:rPr>
          </a:br>
          <a:r>
            <a:rPr lang="en-US" sz="1200" kern="1200">
              <a:solidFill>
                <a:schemeClr val="bg1"/>
              </a:solidFill>
            </a:rPr>
            <a:t>Windows Copilot</a:t>
          </a:r>
        </a:p>
      </dgm:t>
    </dgm:pt>
    <dgm:pt modelId="{13D3F982-C633-45D1-88B5-E98C7A7F2CE6}" type="parTrans" cxnId="{0CA60502-A055-42F0-B927-C29C7F5217A1}">
      <dgm:prSet/>
      <dgm:spPr/>
      <dgm:t>
        <a:bodyPr/>
        <a:lstStyle/>
        <a:p>
          <a:endParaRPr lang="en-US"/>
        </a:p>
      </dgm:t>
    </dgm:pt>
    <dgm:pt modelId="{66B2E9FF-F92C-476E-B862-B576A27C02AE}" type="sibTrans" cxnId="{0CA60502-A055-42F0-B927-C29C7F5217A1}">
      <dgm:prSet/>
      <dgm:spPr/>
      <dgm:t>
        <a:bodyPr/>
        <a:lstStyle/>
        <a:p>
          <a:endParaRPr lang="en-US"/>
        </a:p>
      </dgm:t>
    </dgm:pt>
    <dgm:pt modelId="{C41E30E6-B33C-4BD7-BCB2-A8B7B870E4B0}" type="asst">
      <dgm:prSet phldrT="[Text]" custT="1"/>
      <dgm:spPr>
        <a:solidFill>
          <a:schemeClr val="accent1">
            <a:lumMod val="50000"/>
          </a:schemeClr>
        </a:solidFill>
        <a:ln w="10795" cap="flat" cmpd="sng" algn="ctr">
          <a:solidFill>
            <a:srgbClr val="FFFFFF">
              <a:hueOff val="0"/>
              <a:satOff val="0"/>
              <a:lumOff val="0"/>
              <a:alphaOff val="0"/>
            </a:srgbClr>
          </a:solidFill>
          <a:prstDash val="solid"/>
        </a:ln>
        <a:effectLst/>
      </dgm:spPr>
      <dgm:t>
        <a:bodyPr spcFirstLastPara="0" vert="horz" wrap="square" lIns="45720" tIns="45720" rIns="45720" bIns="45720" numCol="1" spcCol="1270" anchor="ctr" anchorCtr="0"/>
        <a:lstStyle/>
        <a:p>
          <a:endParaRPr lang="en-US" sz="1200" kern="1200">
            <a:solidFill>
              <a:schemeClr val="bg1"/>
            </a:solidFill>
          </a:endParaRPr>
        </a:p>
        <a:p>
          <a:r>
            <a:rPr lang="en-US" sz="1200" kern="1200">
              <a:solidFill>
                <a:schemeClr val="bg1"/>
              </a:solidFill>
              <a:latin typeface="Segoe UI"/>
              <a:ea typeface="+mn-ea"/>
              <a:cs typeface="+mn-cs"/>
            </a:rPr>
            <a:t>Viva</a:t>
          </a:r>
          <a:r>
            <a:rPr lang="en-US" sz="1200" kern="1200">
              <a:solidFill>
                <a:schemeClr val="bg1"/>
              </a:solidFill>
            </a:rPr>
            <a:t> Sales Copilot</a:t>
          </a:r>
          <a:br>
            <a:rPr lang="en-US" sz="1200" kern="1200">
              <a:solidFill>
                <a:schemeClr val="bg1"/>
              </a:solidFill>
            </a:rPr>
          </a:br>
          <a:r>
            <a:rPr lang="en-US" sz="1200" kern="1200">
              <a:solidFill>
                <a:schemeClr val="bg1"/>
              </a:solidFill>
            </a:rPr>
            <a:t>D365 Copilot</a:t>
          </a:r>
          <a:br>
            <a:rPr lang="en-US" sz="1200" kern="1200">
              <a:solidFill>
                <a:schemeClr val="bg1"/>
              </a:solidFill>
            </a:rPr>
          </a:br>
          <a:r>
            <a:rPr lang="en-US" sz="1200" kern="1200">
              <a:solidFill>
                <a:schemeClr val="bg1"/>
              </a:solidFill>
            </a:rPr>
            <a:t>Power Apps Copilot</a:t>
          </a:r>
        </a:p>
      </dgm:t>
    </dgm:pt>
    <dgm:pt modelId="{6D9EF139-0317-43D7-8024-843FE859C449}" type="parTrans" cxnId="{0D5EEE67-0443-47E8-A1C0-2AD95B909749}">
      <dgm:prSet/>
      <dgm:spPr/>
      <dgm:t>
        <a:bodyPr/>
        <a:lstStyle/>
        <a:p>
          <a:endParaRPr lang="en-US"/>
        </a:p>
      </dgm:t>
    </dgm:pt>
    <dgm:pt modelId="{25D5564E-671B-42CD-8D46-AADE9361C9F5}" type="sibTrans" cxnId="{0D5EEE67-0443-47E8-A1C0-2AD95B909749}">
      <dgm:prSet/>
      <dgm:spPr/>
      <dgm:t>
        <a:bodyPr/>
        <a:lstStyle/>
        <a:p>
          <a:endParaRPr lang="en-US"/>
        </a:p>
      </dgm:t>
    </dgm:pt>
    <dgm:pt modelId="{7F4DCE7C-FA9A-4BF9-9E3D-52F82AA6F8E4}" type="asst">
      <dgm:prSet phldrT="[Text]" custT="1"/>
      <dgm:spPr>
        <a:solidFill>
          <a:schemeClr val="accent1">
            <a:lumMod val="50000"/>
          </a:schemeClr>
        </a:solidFill>
        <a:ln w="10795" cap="flat" cmpd="sng" algn="ctr">
          <a:solidFill>
            <a:srgbClr val="FFFFFF">
              <a:hueOff val="0"/>
              <a:satOff val="0"/>
              <a:lumOff val="0"/>
              <a:alphaOff val="0"/>
            </a:srgbClr>
          </a:solidFill>
          <a:prstDash val="solid"/>
        </a:ln>
        <a:effectLst/>
      </dgm:spPr>
      <dgm:t>
        <a:bodyPr spcFirstLastPara="0" vert="horz" wrap="square" lIns="45720" tIns="45720" rIns="45720" bIns="45720" numCol="1" spcCol="1270" anchor="ctr" anchorCtr="0"/>
        <a:lstStyle/>
        <a:p>
          <a:pPr marL="0" lvl="0" indent="0" algn="ctr" defTabSz="533400">
            <a:lnSpc>
              <a:spcPct val="90000"/>
            </a:lnSpc>
            <a:spcBef>
              <a:spcPct val="0"/>
            </a:spcBef>
            <a:spcAft>
              <a:spcPct val="35000"/>
            </a:spcAft>
            <a:buNone/>
          </a:pPr>
          <a:r>
            <a:rPr lang="en-US" sz="1200" kern="1200">
              <a:solidFill>
                <a:schemeClr val="bg1"/>
              </a:solidFill>
              <a:latin typeface="Segoe UI"/>
              <a:ea typeface="+mn-ea"/>
              <a:cs typeface="+mn-cs"/>
            </a:rPr>
            <a:t>Security Copilot</a:t>
          </a:r>
        </a:p>
      </dgm:t>
    </dgm:pt>
    <dgm:pt modelId="{FB280884-AFA9-4B51-AAEA-BD9E58D3B28E}" type="parTrans" cxnId="{05D6B88C-10C4-4A29-B61D-901FCFCBC0D3}">
      <dgm:prSet/>
      <dgm:spPr/>
      <dgm:t>
        <a:bodyPr/>
        <a:lstStyle/>
        <a:p>
          <a:endParaRPr lang="en-US"/>
        </a:p>
      </dgm:t>
    </dgm:pt>
    <dgm:pt modelId="{21ABE6E7-9362-443C-B39B-3DBEF53D3F2F}" type="sibTrans" cxnId="{05D6B88C-10C4-4A29-B61D-901FCFCBC0D3}">
      <dgm:prSet/>
      <dgm:spPr/>
      <dgm:t>
        <a:bodyPr/>
        <a:lstStyle/>
        <a:p>
          <a:endParaRPr lang="en-US"/>
        </a:p>
      </dgm:t>
    </dgm:pt>
    <dgm:pt modelId="{30F867A0-25E0-4C73-B31C-42F64DC3A461}" type="asst">
      <dgm:prSet phldrT="[Text]" custT="1"/>
      <dgm:spPr>
        <a:solidFill>
          <a:schemeClr val="accent1">
            <a:lumMod val="50000"/>
          </a:schemeClr>
        </a:solidFill>
        <a:ln w="10795" cap="flat" cmpd="sng" algn="ctr">
          <a:solidFill>
            <a:srgbClr val="FFFFFF">
              <a:hueOff val="0"/>
              <a:satOff val="0"/>
              <a:lumOff val="0"/>
              <a:alphaOff val="0"/>
            </a:srgbClr>
          </a:solidFill>
          <a:prstDash val="solid"/>
        </a:ln>
        <a:effectLst/>
      </dgm:spPr>
      <dgm:t>
        <a:bodyPr spcFirstLastPara="0" vert="horz" wrap="square" lIns="45720" tIns="45720" rIns="45720" bIns="45720" numCol="1" spcCol="1270" anchor="ctr" anchorCtr="0"/>
        <a:lstStyle/>
        <a:p>
          <a:pPr marL="0" lvl="0" indent="0" algn="ctr" defTabSz="533400">
            <a:lnSpc>
              <a:spcPct val="90000"/>
            </a:lnSpc>
            <a:spcBef>
              <a:spcPct val="0"/>
            </a:spcBef>
            <a:spcAft>
              <a:spcPct val="35000"/>
            </a:spcAft>
            <a:buNone/>
          </a:pPr>
          <a:r>
            <a:rPr lang="en-US" sz="1200" kern="1200">
              <a:solidFill>
                <a:schemeClr val="bg1"/>
              </a:solidFill>
              <a:latin typeface="Segoe UI"/>
              <a:ea typeface="+mn-ea"/>
              <a:cs typeface="+mn-cs"/>
            </a:rPr>
            <a:t>GitHub Copilot</a:t>
          </a:r>
        </a:p>
      </dgm:t>
    </dgm:pt>
    <dgm:pt modelId="{F6231E7E-A08D-4A8A-A8F6-37F54B7C46B7}" type="parTrans" cxnId="{2FFCB2F9-637A-4325-9915-030387EE0DD3}">
      <dgm:prSet/>
      <dgm:spPr/>
      <dgm:t>
        <a:bodyPr/>
        <a:lstStyle/>
        <a:p>
          <a:endParaRPr lang="en-US"/>
        </a:p>
      </dgm:t>
    </dgm:pt>
    <dgm:pt modelId="{7E5160AE-3455-40B3-A595-A08B65B4645C}" type="sibTrans" cxnId="{2FFCB2F9-637A-4325-9915-030387EE0DD3}">
      <dgm:prSet/>
      <dgm:spPr/>
      <dgm:t>
        <a:bodyPr/>
        <a:lstStyle/>
        <a:p>
          <a:endParaRPr lang="en-US"/>
        </a:p>
      </dgm:t>
    </dgm:pt>
    <dgm:pt modelId="{86D9C832-29AB-4022-B21B-854BC62DC2EC}" type="asst">
      <dgm:prSet phldrT="[Text]" custT="1"/>
      <dgm:spPr>
        <a:solidFill>
          <a:schemeClr val="accent1">
            <a:lumMod val="50000"/>
          </a:schemeClr>
        </a:solidFill>
      </dgm:spPr>
      <dgm:t>
        <a:bodyPr/>
        <a:lstStyle/>
        <a:p>
          <a:r>
            <a:rPr lang="en-US" sz="1200">
              <a:solidFill>
                <a:schemeClr val="bg1"/>
              </a:solidFill>
            </a:rPr>
            <a:t>PowerBI Copilot</a:t>
          </a:r>
        </a:p>
      </dgm:t>
    </dgm:pt>
    <dgm:pt modelId="{0BB5A272-8513-469E-B24C-BF6AAC8375DE}" type="parTrans" cxnId="{4BD7BC4B-2554-4293-BA34-48DE6ECF47BF}">
      <dgm:prSet/>
      <dgm:spPr/>
      <dgm:t>
        <a:bodyPr/>
        <a:lstStyle/>
        <a:p>
          <a:endParaRPr lang="en-US"/>
        </a:p>
      </dgm:t>
    </dgm:pt>
    <dgm:pt modelId="{B0C6D656-AE12-4CF5-AAC0-770B41159F52}" type="sibTrans" cxnId="{4BD7BC4B-2554-4293-BA34-48DE6ECF47BF}">
      <dgm:prSet/>
      <dgm:spPr/>
      <dgm:t>
        <a:bodyPr/>
        <a:lstStyle/>
        <a:p>
          <a:endParaRPr lang="en-US"/>
        </a:p>
      </dgm:t>
    </dgm:pt>
    <dgm:pt modelId="{F57A4B93-88F9-4AC3-AAD4-52A8E009C7AE}" type="asst">
      <dgm:prSet phldrT="[Text]" custT="1"/>
      <dgm:spPr>
        <a:solidFill>
          <a:schemeClr val="bg1">
            <a:lumMod val="75000"/>
          </a:schemeClr>
        </a:solidFill>
      </dgm:spPr>
      <dgm:t>
        <a:bodyPr/>
        <a:lstStyle/>
        <a:p>
          <a:r>
            <a:rPr lang="en-US" sz="1200">
              <a:solidFill>
                <a:schemeClr val="tx1"/>
              </a:solidFill>
            </a:rPr>
            <a:t>Azure OpenAI API</a:t>
          </a:r>
        </a:p>
        <a:p>
          <a:r>
            <a:rPr lang="en-US" sz="1200">
              <a:solidFill>
                <a:schemeClr val="tx1"/>
              </a:solidFill>
            </a:rPr>
            <a:t>Plugins – GitHub CoPilot</a:t>
          </a:r>
        </a:p>
      </dgm:t>
    </dgm:pt>
    <dgm:pt modelId="{D103ECF1-778D-48E1-9712-11755EBA0987}" type="parTrans" cxnId="{1D8C045D-D6C0-422F-9A81-FBD16F6D5D3A}">
      <dgm:prSet/>
      <dgm:spPr/>
      <dgm:t>
        <a:bodyPr/>
        <a:lstStyle/>
        <a:p>
          <a:endParaRPr lang="en-US"/>
        </a:p>
      </dgm:t>
    </dgm:pt>
    <dgm:pt modelId="{F9ED2935-022B-455A-83C8-615E1B5722EC}" type="sibTrans" cxnId="{1D8C045D-D6C0-422F-9A81-FBD16F6D5D3A}">
      <dgm:prSet/>
      <dgm:spPr/>
      <dgm:t>
        <a:bodyPr/>
        <a:lstStyle/>
        <a:p>
          <a:endParaRPr lang="en-US"/>
        </a:p>
      </dgm:t>
    </dgm:pt>
    <dgm:pt modelId="{5A5A473A-CC2D-4BCA-93B4-834626B80D5A}" type="asst">
      <dgm:prSet phldrT="[Text]" custT="1"/>
      <dgm:spPr>
        <a:solidFill>
          <a:schemeClr val="bg1">
            <a:lumMod val="75000"/>
          </a:schemeClr>
        </a:solidFill>
      </dgm:spPr>
      <dgm:t>
        <a:bodyPr/>
        <a:lstStyle/>
        <a:p>
          <a:pPr>
            <a:spcAft>
              <a:spcPts val="0"/>
            </a:spcAft>
          </a:pPr>
          <a:endParaRPr lang="en-US" sz="1100">
            <a:solidFill>
              <a:schemeClr val="tx1"/>
            </a:solidFill>
          </a:endParaRPr>
        </a:p>
        <a:p>
          <a:pPr>
            <a:spcAft>
              <a:spcPts val="0"/>
            </a:spcAft>
          </a:pPr>
          <a:r>
            <a:rPr lang="en-US" sz="1100">
              <a:solidFill>
                <a:schemeClr val="tx1"/>
              </a:solidFill>
            </a:rPr>
            <a:t>Azure OpenAI</a:t>
          </a:r>
        </a:p>
        <a:p>
          <a:pPr>
            <a:spcAft>
              <a:spcPts val="0"/>
            </a:spcAft>
          </a:pPr>
          <a:r>
            <a:rPr lang="en-US" sz="1100">
              <a:solidFill>
                <a:schemeClr val="tx1"/>
              </a:solidFill>
            </a:rPr>
            <a:t>Prompt Engineering</a:t>
          </a:r>
        </a:p>
        <a:p>
          <a:pPr>
            <a:spcAft>
              <a:spcPts val="0"/>
            </a:spcAft>
          </a:pPr>
          <a:r>
            <a:rPr lang="en-US" sz="1100">
              <a:solidFill>
                <a:schemeClr val="tx1"/>
              </a:solidFill>
            </a:rPr>
            <a:t>Responsible AI</a:t>
          </a:r>
        </a:p>
        <a:p>
          <a:pPr>
            <a:spcAft>
              <a:spcPts val="0"/>
            </a:spcAft>
          </a:pPr>
          <a:r>
            <a:rPr lang="en-US" sz="1100" err="1">
              <a:solidFill>
                <a:schemeClr val="tx1"/>
              </a:solidFill>
            </a:rPr>
            <a:t>MLOps</a:t>
          </a:r>
          <a:endParaRPr lang="en-US" sz="1100">
            <a:solidFill>
              <a:schemeClr val="tx1"/>
            </a:solidFill>
          </a:endParaRPr>
        </a:p>
      </dgm:t>
    </dgm:pt>
    <dgm:pt modelId="{6E2A8F32-A975-4703-B05B-9328AC376B43}" type="parTrans" cxnId="{D7554C75-819D-4CDC-A73E-9005FED2C6D5}">
      <dgm:prSet/>
      <dgm:spPr/>
      <dgm:t>
        <a:bodyPr/>
        <a:lstStyle/>
        <a:p>
          <a:endParaRPr lang="en-US"/>
        </a:p>
      </dgm:t>
    </dgm:pt>
    <dgm:pt modelId="{73D9B38D-F126-41BF-916B-8AEAB86ADBC1}" type="sibTrans" cxnId="{D7554C75-819D-4CDC-A73E-9005FED2C6D5}">
      <dgm:prSet custT="1"/>
      <dgm:spPr/>
      <dgm:t>
        <a:bodyPr/>
        <a:lstStyle/>
        <a:p>
          <a:endParaRPr lang="en-US"/>
        </a:p>
      </dgm:t>
    </dgm:pt>
    <dgm:pt modelId="{D18B6C74-F815-4E84-A875-FF858C0FB65E}">
      <dgm:prSet phldrT="[Text]" custT="1"/>
      <dgm:spPr>
        <a:solidFill>
          <a:srgbClr val="0078D4">
            <a:hueOff val="0"/>
            <a:satOff val="0"/>
            <a:lumOff val="0"/>
            <a:alphaOff val="0"/>
          </a:srgbClr>
        </a:solidFill>
        <a:ln w="10795" cap="flat" cmpd="sng" algn="ctr">
          <a:solidFill>
            <a:srgbClr val="FFFFFF">
              <a:hueOff val="0"/>
              <a:satOff val="0"/>
              <a:lumOff val="0"/>
              <a:alphaOff val="0"/>
            </a:srgbClr>
          </a:solidFill>
          <a:prstDash val="solid"/>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en-US" sz="2000" kern="1200">
              <a:solidFill>
                <a:srgbClr val="FFFFFF"/>
              </a:solidFill>
              <a:latin typeface="Segoe UI"/>
              <a:ea typeface="+mn-ea"/>
              <a:cs typeface="+mn-cs"/>
            </a:rPr>
            <a:t>Security/Governance</a:t>
          </a:r>
        </a:p>
      </dgm:t>
    </dgm:pt>
    <dgm:pt modelId="{C96D3F9F-C452-4C95-AEC3-2B31A453C08B}" type="parTrans" cxnId="{9F443F93-673D-4D75-9679-DA2A3C3BC3D3}">
      <dgm:prSet/>
      <dgm:spPr/>
      <dgm:t>
        <a:bodyPr/>
        <a:lstStyle/>
        <a:p>
          <a:endParaRPr lang="en-US"/>
        </a:p>
      </dgm:t>
    </dgm:pt>
    <dgm:pt modelId="{F72A4540-5601-4E8E-83ED-92181227C163}" type="sibTrans" cxnId="{9F443F93-673D-4D75-9679-DA2A3C3BC3D3}">
      <dgm:prSet/>
      <dgm:spPr/>
      <dgm:t>
        <a:bodyPr/>
        <a:lstStyle/>
        <a:p>
          <a:endParaRPr lang="en-US"/>
        </a:p>
      </dgm:t>
    </dgm:pt>
    <dgm:pt modelId="{169A214B-CD3A-46BC-AE78-75279E2E1D7F}" type="pres">
      <dgm:prSet presAssocID="{E45BF1B1-AC5E-4F6D-B2A4-ADFF18F1B17B}" presName="Name0" presStyleCnt="0">
        <dgm:presLayoutVars>
          <dgm:chPref val="1"/>
          <dgm:dir/>
          <dgm:animOne val="branch"/>
          <dgm:animLvl val="lvl"/>
          <dgm:resizeHandles/>
        </dgm:presLayoutVars>
      </dgm:prSet>
      <dgm:spPr/>
    </dgm:pt>
    <dgm:pt modelId="{A4120B42-5B3F-4746-A04E-8679C560044B}" type="pres">
      <dgm:prSet presAssocID="{010F7101-C0C4-4816-9752-45D41258D301}" presName="vertOne" presStyleCnt="0"/>
      <dgm:spPr/>
    </dgm:pt>
    <dgm:pt modelId="{CBF4EFA4-A24B-4346-89B3-D4092559BDA0}" type="pres">
      <dgm:prSet presAssocID="{010F7101-C0C4-4816-9752-45D41258D301}" presName="txOne" presStyleLbl="node0" presStyleIdx="0" presStyleCnt="1">
        <dgm:presLayoutVars>
          <dgm:chPref val="3"/>
        </dgm:presLayoutVars>
      </dgm:prSet>
      <dgm:spPr>
        <a:prstGeom prst="rect">
          <a:avLst/>
        </a:prstGeom>
      </dgm:spPr>
    </dgm:pt>
    <dgm:pt modelId="{114CC3A0-F23A-4F9D-8153-1E53A161B382}" type="pres">
      <dgm:prSet presAssocID="{010F7101-C0C4-4816-9752-45D41258D301}" presName="parTransOne" presStyleCnt="0"/>
      <dgm:spPr/>
    </dgm:pt>
    <dgm:pt modelId="{4A29D19B-95A5-4D6B-9BDB-83B638A1601D}" type="pres">
      <dgm:prSet presAssocID="{010F7101-C0C4-4816-9752-45D41258D301}" presName="horzOne" presStyleCnt="0"/>
      <dgm:spPr/>
    </dgm:pt>
    <dgm:pt modelId="{5698F4CA-0197-4191-AC65-972386BF6C35}" type="pres">
      <dgm:prSet presAssocID="{D18B6C74-F815-4E84-A875-FF858C0FB65E}" presName="vertTwo" presStyleCnt="0"/>
      <dgm:spPr/>
    </dgm:pt>
    <dgm:pt modelId="{B0615C9F-BF3C-457C-B17B-3B4BD569B9CE}" type="pres">
      <dgm:prSet presAssocID="{D18B6C74-F815-4E84-A875-FF858C0FB65E}" presName="txTwo" presStyleLbl="node2" presStyleIdx="0" presStyleCnt="1">
        <dgm:presLayoutVars>
          <dgm:chPref val="3"/>
        </dgm:presLayoutVars>
      </dgm:prSet>
      <dgm:spPr>
        <a:prstGeom prst="rect">
          <a:avLst/>
        </a:prstGeom>
      </dgm:spPr>
    </dgm:pt>
    <dgm:pt modelId="{18239B8E-9986-46CE-B723-C6896AA2BE1A}" type="pres">
      <dgm:prSet presAssocID="{D18B6C74-F815-4E84-A875-FF858C0FB65E}" presName="parTransTwo" presStyleCnt="0"/>
      <dgm:spPr/>
    </dgm:pt>
    <dgm:pt modelId="{8CC8E813-50F7-4233-B262-5E2821872CC8}" type="pres">
      <dgm:prSet presAssocID="{D18B6C74-F815-4E84-A875-FF858C0FB65E}" presName="horzTwo" presStyleCnt="0"/>
      <dgm:spPr/>
    </dgm:pt>
    <dgm:pt modelId="{27524288-D1E7-4316-8C6D-00DFAF5EE3BA}" type="pres">
      <dgm:prSet presAssocID="{A2868D42-BC90-4993-A79F-234389B2BFA0}" presName="vertThree" presStyleCnt="0"/>
      <dgm:spPr/>
    </dgm:pt>
    <dgm:pt modelId="{05EB04BC-09D0-4E19-848D-D16188F5D0BB}" type="pres">
      <dgm:prSet presAssocID="{A2868D42-BC90-4993-A79F-234389B2BFA0}" presName="txThree" presStyleLbl="asst2" presStyleIdx="0" presStyleCnt="9">
        <dgm:presLayoutVars>
          <dgm:chPref val="3"/>
        </dgm:presLayoutVars>
      </dgm:prSet>
      <dgm:spPr>
        <a:prstGeom prst="rect">
          <a:avLst/>
        </a:prstGeom>
      </dgm:spPr>
    </dgm:pt>
    <dgm:pt modelId="{6F342190-ED53-47D4-A5AE-84FFE890BFFF}" type="pres">
      <dgm:prSet presAssocID="{A2868D42-BC90-4993-A79F-234389B2BFA0}" presName="parTransThree" presStyleCnt="0"/>
      <dgm:spPr/>
    </dgm:pt>
    <dgm:pt modelId="{B842EE47-18A0-4335-9178-D10D4BE81A12}" type="pres">
      <dgm:prSet presAssocID="{A2868D42-BC90-4993-A79F-234389B2BFA0}" presName="horzThree" presStyleCnt="0"/>
      <dgm:spPr/>
    </dgm:pt>
    <dgm:pt modelId="{0F3D00D4-5761-4633-BCF3-4601D24727E0}" type="pres">
      <dgm:prSet presAssocID="{896CC99C-BAF0-4F4A-B39F-56A2A70508D0}" presName="vertFour" presStyleCnt="0">
        <dgm:presLayoutVars>
          <dgm:chPref val="3"/>
        </dgm:presLayoutVars>
      </dgm:prSet>
      <dgm:spPr/>
    </dgm:pt>
    <dgm:pt modelId="{F7D0A4D7-4E5A-4477-B0F4-F61B8BA48ED8}" type="pres">
      <dgm:prSet presAssocID="{896CC99C-BAF0-4F4A-B39F-56A2A70508D0}" presName="txFour" presStyleLbl="asst2" presStyleIdx="1" presStyleCnt="9">
        <dgm:presLayoutVars>
          <dgm:chPref val="3"/>
        </dgm:presLayoutVars>
      </dgm:prSet>
      <dgm:spPr>
        <a:prstGeom prst="rect">
          <a:avLst/>
        </a:prstGeom>
      </dgm:spPr>
    </dgm:pt>
    <dgm:pt modelId="{88059F69-BFD7-4418-BF21-0FAE2844A69F}" type="pres">
      <dgm:prSet presAssocID="{896CC99C-BAF0-4F4A-B39F-56A2A70508D0}" presName="horzFour" presStyleCnt="0"/>
      <dgm:spPr/>
    </dgm:pt>
    <dgm:pt modelId="{C6442678-3783-4DD7-A92E-E8FA795C6B1E}" type="pres">
      <dgm:prSet presAssocID="{66B2E9FF-F92C-476E-B862-B576A27C02AE}" presName="sibSpaceFour" presStyleCnt="0"/>
      <dgm:spPr/>
    </dgm:pt>
    <dgm:pt modelId="{12067F7C-68F1-4044-A38D-87940EFA455C}" type="pres">
      <dgm:prSet presAssocID="{C41E30E6-B33C-4BD7-BCB2-A8B7B870E4B0}" presName="vertFour" presStyleCnt="0">
        <dgm:presLayoutVars>
          <dgm:chPref val="3"/>
        </dgm:presLayoutVars>
      </dgm:prSet>
      <dgm:spPr/>
    </dgm:pt>
    <dgm:pt modelId="{882EC3ED-74DD-4B44-8287-C32A91699B8F}" type="pres">
      <dgm:prSet presAssocID="{C41E30E6-B33C-4BD7-BCB2-A8B7B870E4B0}" presName="txFour" presStyleLbl="asst2" presStyleIdx="2" presStyleCnt="9">
        <dgm:presLayoutVars>
          <dgm:chPref val="3"/>
        </dgm:presLayoutVars>
      </dgm:prSet>
      <dgm:spPr>
        <a:xfrm>
          <a:off x="1726573" y="2540"/>
          <a:ext cx="1682911" cy="1008960"/>
        </a:xfrm>
        <a:prstGeom prst="rect">
          <a:avLst/>
        </a:prstGeom>
      </dgm:spPr>
    </dgm:pt>
    <dgm:pt modelId="{58EC8068-9A29-4F39-ABBB-87B1275152CC}" type="pres">
      <dgm:prSet presAssocID="{C41E30E6-B33C-4BD7-BCB2-A8B7B870E4B0}" presName="horzFour" presStyleCnt="0"/>
      <dgm:spPr/>
    </dgm:pt>
    <dgm:pt modelId="{024ED84B-0DD1-41C9-BA59-3AE268909C05}" type="pres">
      <dgm:prSet presAssocID="{25D5564E-671B-42CD-8D46-AADE9361C9F5}" presName="sibSpaceFour" presStyleCnt="0"/>
      <dgm:spPr/>
    </dgm:pt>
    <dgm:pt modelId="{A28E0C29-22EB-4A03-B277-F8947DA7BA32}" type="pres">
      <dgm:prSet presAssocID="{7F4DCE7C-FA9A-4BF9-9E3D-52F82AA6F8E4}" presName="vertFour" presStyleCnt="0">
        <dgm:presLayoutVars>
          <dgm:chPref val="3"/>
        </dgm:presLayoutVars>
      </dgm:prSet>
      <dgm:spPr/>
    </dgm:pt>
    <dgm:pt modelId="{42453ECA-D6E6-4F09-BD01-02F1B8B44272}" type="pres">
      <dgm:prSet presAssocID="{7F4DCE7C-FA9A-4BF9-9E3D-52F82AA6F8E4}" presName="txFour" presStyleLbl="asst2" presStyleIdx="3" presStyleCnt="9">
        <dgm:presLayoutVars>
          <dgm:chPref val="3"/>
        </dgm:presLayoutVars>
      </dgm:prSet>
      <dgm:spPr>
        <a:xfrm>
          <a:off x="3444825" y="2540"/>
          <a:ext cx="1682911" cy="1008960"/>
        </a:xfrm>
        <a:prstGeom prst="rect">
          <a:avLst/>
        </a:prstGeom>
      </dgm:spPr>
    </dgm:pt>
    <dgm:pt modelId="{F48BFA76-E4A0-4EBA-A1AD-307FCC416C83}" type="pres">
      <dgm:prSet presAssocID="{7F4DCE7C-FA9A-4BF9-9E3D-52F82AA6F8E4}" presName="horzFour" presStyleCnt="0"/>
      <dgm:spPr/>
    </dgm:pt>
    <dgm:pt modelId="{77A46658-0C01-48DE-B537-6E64FD422C48}" type="pres">
      <dgm:prSet presAssocID="{21ABE6E7-9362-443C-B39B-3DBEF53D3F2F}" presName="sibSpaceFour" presStyleCnt="0"/>
      <dgm:spPr/>
    </dgm:pt>
    <dgm:pt modelId="{51B47B6D-8E1E-42A0-947F-EAB874A556A2}" type="pres">
      <dgm:prSet presAssocID="{30F867A0-25E0-4C73-B31C-42F64DC3A461}" presName="vertFour" presStyleCnt="0">
        <dgm:presLayoutVars>
          <dgm:chPref val="3"/>
        </dgm:presLayoutVars>
      </dgm:prSet>
      <dgm:spPr/>
    </dgm:pt>
    <dgm:pt modelId="{09438D74-AADB-4DDF-9EF3-D6E72403A241}" type="pres">
      <dgm:prSet presAssocID="{30F867A0-25E0-4C73-B31C-42F64DC3A461}" presName="txFour" presStyleLbl="asst2" presStyleIdx="4" presStyleCnt="9">
        <dgm:presLayoutVars>
          <dgm:chPref val="3"/>
        </dgm:presLayoutVars>
      </dgm:prSet>
      <dgm:spPr>
        <a:xfrm>
          <a:off x="5163078" y="2540"/>
          <a:ext cx="1682911" cy="1008960"/>
        </a:xfrm>
        <a:prstGeom prst="rect">
          <a:avLst/>
        </a:prstGeom>
      </dgm:spPr>
    </dgm:pt>
    <dgm:pt modelId="{A5E1D70F-DB24-40A1-A19A-FA6CC786B99F}" type="pres">
      <dgm:prSet presAssocID="{30F867A0-25E0-4C73-B31C-42F64DC3A461}" presName="horzFour" presStyleCnt="0"/>
      <dgm:spPr/>
    </dgm:pt>
    <dgm:pt modelId="{7A4A4844-25AC-49D1-9040-42F83C349A5A}" type="pres">
      <dgm:prSet presAssocID="{7E5160AE-3455-40B3-A595-A08B65B4645C}" presName="sibSpaceFour" presStyleCnt="0"/>
      <dgm:spPr/>
    </dgm:pt>
    <dgm:pt modelId="{B3B9EACC-E0CF-4911-A3AA-C456B97666E6}" type="pres">
      <dgm:prSet presAssocID="{86D9C832-29AB-4022-B21B-854BC62DC2EC}" presName="vertFour" presStyleCnt="0">
        <dgm:presLayoutVars>
          <dgm:chPref val="3"/>
        </dgm:presLayoutVars>
      </dgm:prSet>
      <dgm:spPr/>
    </dgm:pt>
    <dgm:pt modelId="{5A17748D-5CFC-43E9-8E63-94E8FE8282DD}" type="pres">
      <dgm:prSet presAssocID="{86D9C832-29AB-4022-B21B-854BC62DC2EC}" presName="txFour" presStyleLbl="asst2" presStyleIdx="5" presStyleCnt="9" custLinFactNeighborX="586">
        <dgm:presLayoutVars>
          <dgm:chPref val="3"/>
        </dgm:presLayoutVars>
      </dgm:prSet>
      <dgm:spPr>
        <a:prstGeom prst="rect">
          <a:avLst/>
        </a:prstGeom>
      </dgm:spPr>
    </dgm:pt>
    <dgm:pt modelId="{EA80F078-13D0-4708-8223-F6196185356B}" type="pres">
      <dgm:prSet presAssocID="{86D9C832-29AB-4022-B21B-854BC62DC2EC}" presName="horzFour" presStyleCnt="0"/>
      <dgm:spPr/>
    </dgm:pt>
    <dgm:pt modelId="{4D04DE8F-60D2-440F-8688-74D72D05AA13}" type="pres">
      <dgm:prSet presAssocID="{5C19B549-82F2-40F7-9599-2E368CD48ABF}" presName="sibSpaceThree" presStyleCnt="0"/>
      <dgm:spPr/>
    </dgm:pt>
    <dgm:pt modelId="{307D0D99-68CA-4A62-97CC-805B5AEF9040}" type="pres">
      <dgm:prSet presAssocID="{99496D2E-D9F6-489E-9DB0-49CA9D194744}" presName="vertThree" presStyleCnt="0"/>
      <dgm:spPr/>
    </dgm:pt>
    <dgm:pt modelId="{D7EBD71C-300F-47B8-9479-AAF30FF0A9AE}" type="pres">
      <dgm:prSet presAssocID="{99496D2E-D9F6-489E-9DB0-49CA9D194744}" presName="txThree" presStyleLbl="asst2" presStyleIdx="6" presStyleCnt="9">
        <dgm:presLayoutVars>
          <dgm:chPref val="3"/>
        </dgm:presLayoutVars>
      </dgm:prSet>
      <dgm:spPr>
        <a:prstGeom prst="rect">
          <a:avLst/>
        </a:prstGeom>
      </dgm:spPr>
    </dgm:pt>
    <dgm:pt modelId="{27E040BC-BA95-46A1-A1BA-D6BA1234D36E}" type="pres">
      <dgm:prSet presAssocID="{99496D2E-D9F6-489E-9DB0-49CA9D194744}" presName="parTransThree" presStyleCnt="0"/>
      <dgm:spPr/>
    </dgm:pt>
    <dgm:pt modelId="{304E63C5-549D-4AE2-B31F-061FB68416D6}" type="pres">
      <dgm:prSet presAssocID="{99496D2E-D9F6-489E-9DB0-49CA9D194744}" presName="horzThree" presStyleCnt="0"/>
      <dgm:spPr/>
    </dgm:pt>
    <dgm:pt modelId="{AA570DAF-F4F7-4154-AA9A-890DA430C5E4}" type="pres">
      <dgm:prSet presAssocID="{F57A4B93-88F9-4AC3-AAD4-52A8E009C7AE}" presName="vertFour" presStyleCnt="0">
        <dgm:presLayoutVars>
          <dgm:chPref val="3"/>
        </dgm:presLayoutVars>
      </dgm:prSet>
      <dgm:spPr/>
    </dgm:pt>
    <dgm:pt modelId="{A7C6E54B-8408-4A63-9946-D56EE1D36D51}" type="pres">
      <dgm:prSet presAssocID="{F57A4B93-88F9-4AC3-AAD4-52A8E009C7AE}" presName="txFour" presStyleLbl="asst2" presStyleIdx="7" presStyleCnt="9">
        <dgm:presLayoutVars>
          <dgm:chPref val="3"/>
        </dgm:presLayoutVars>
      </dgm:prSet>
      <dgm:spPr>
        <a:prstGeom prst="rect">
          <a:avLst/>
        </a:prstGeom>
      </dgm:spPr>
    </dgm:pt>
    <dgm:pt modelId="{109447F5-F927-4DBC-8634-061E5B5926B1}" type="pres">
      <dgm:prSet presAssocID="{F57A4B93-88F9-4AC3-AAD4-52A8E009C7AE}" presName="horzFour" presStyleCnt="0"/>
      <dgm:spPr/>
    </dgm:pt>
    <dgm:pt modelId="{7D90F442-42A4-49E6-BA24-1F6E5DCD2C1A}" type="pres">
      <dgm:prSet presAssocID="{F9ED2935-022B-455A-83C8-615E1B5722EC}" presName="sibSpaceFour" presStyleCnt="0"/>
      <dgm:spPr/>
    </dgm:pt>
    <dgm:pt modelId="{D3BF65D4-622C-4BCE-A6A7-5DE54DBE8378}" type="pres">
      <dgm:prSet presAssocID="{5A5A473A-CC2D-4BCA-93B4-834626B80D5A}" presName="vertFour" presStyleCnt="0">
        <dgm:presLayoutVars>
          <dgm:chPref val="3"/>
        </dgm:presLayoutVars>
      </dgm:prSet>
      <dgm:spPr/>
    </dgm:pt>
    <dgm:pt modelId="{AFD2BDA8-50F1-4A76-A7B6-BA7E841D745A}" type="pres">
      <dgm:prSet presAssocID="{5A5A473A-CC2D-4BCA-93B4-834626B80D5A}" presName="txFour" presStyleLbl="asst2" presStyleIdx="8" presStyleCnt="9">
        <dgm:presLayoutVars>
          <dgm:chPref val="3"/>
        </dgm:presLayoutVars>
      </dgm:prSet>
      <dgm:spPr>
        <a:prstGeom prst="rect">
          <a:avLst/>
        </a:prstGeom>
      </dgm:spPr>
    </dgm:pt>
    <dgm:pt modelId="{A1C5DD0E-167A-4D5B-8105-4C8559EF11E7}" type="pres">
      <dgm:prSet presAssocID="{5A5A473A-CC2D-4BCA-93B4-834626B80D5A}" presName="horzFour" presStyleCnt="0"/>
      <dgm:spPr/>
    </dgm:pt>
  </dgm:ptLst>
  <dgm:cxnLst>
    <dgm:cxn modelId="{0CA60502-A055-42F0-B927-C29C7F5217A1}" srcId="{A2868D42-BC90-4993-A79F-234389B2BFA0}" destId="{896CC99C-BAF0-4F4A-B39F-56A2A70508D0}" srcOrd="0" destOrd="0" parTransId="{13D3F982-C633-45D1-88B5-E98C7A7F2CE6}" sibTransId="{66B2E9FF-F92C-476E-B862-B576A27C02AE}"/>
    <dgm:cxn modelId="{5249AE37-8AC5-4749-85C7-629CB452D833}" srcId="{D18B6C74-F815-4E84-A875-FF858C0FB65E}" destId="{99496D2E-D9F6-489E-9DB0-49CA9D194744}" srcOrd="1" destOrd="0" parTransId="{5CCE3EB0-58C3-4711-A93F-38DE5973238C}" sibTransId="{2D6A27E5-19A3-45AA-82B5-02131D8893AF}"/>
    <dgm:cxn modelId="{4BD7BC4B-2554-4293-BA34-48DE6ECF47BF}" srcId="{A2868D42-BC90-4993-A79F-234389B2BFA0}" destId="{86D9C832-29AB-4022-B21B-854BC62DC2EC}" srcOrd="4" destOrd="0" parTransId="{0BB5A272-8513-469E-B24C-BF6AAC8375DE}" sibTransId="{B0C6D656-AE12-4CF5-AAC0-770B41159F52}"/>
    <dgm:cxn modelId="{36241A55-4792-457D-8145-AC78AAA6A499}" type="presOf" srcId="{D18B6C74-F815-4E84-A875-FF858C0FB65E}" destId="{B0615C9F-BF3C-457C-B17B-3B4BD569B9CE}" srcOrd="0" destOrd="0" presId="urn:microsoft.com/office/officeart/2005/8/layout/architecture"/>
    <dgm:cxn modelId="{E262845C-409F-4F1F-B27D-570B20B7BFF5}" type="presOf" srcId="{5A5A473A-CC2D-4BCA-93B4-834626B80D5A}" destId="{AFD2BDA8-50F1-4A76-A7B6-BA7E841D745A}" srcOrd="0" destOrd="0" presId="urn:microsoft.com/office/officeart/2005/8/layout/architecture"/>
    <dgm:cxn modelId="{1D8C045D-D6C0-422F-9A81-FBD16F6D5D3A}" srcId="{99496D2E-D9F6-489E-9DB0-49CA9D194744}" destId="{F57A4B93-88F9-4AC3-AAD4-52A8E009C7AE}" srcOrd="0" destOrd="0" parTransId="{D103ECF1-778D-48E1-9712-11755EBA0987}" sibTransId="{F9ED2935-022B-455A-83C8-615E1B5722EC}"/>
    <dgm:cxn modelId="{BD6EB45F-A8E0-4E92-A723-5636DE7DA549}" type="presOf" srcId="{99496D2E-D9F6-489E-9DB0-49CA9D194744}" destId="{D7EBD71C-300F-47B8-9479-AAF30FF0A9AE}" srcOrd="0" destOrd="0" presId="urn:microsoft.com/office/officeart/2005/8/layout/architecture"/>
    <dgm:cxn modelId="{615B0662-647C-442B-85A8-1EA67640B65A}" srcId="{D18B6C74-F815-4E84-A875-FF858C0FB65E}" destId="{A2868D42-BC90-4993-A79F-234389B2BFA0}" srcOrd="0" destOrd="0" parTransId="{C8A5B4C2-F09B-464E-B962-7728F7F27325}" sibTransId="{5C19B549-82F2-40F7-9599-2E368CD48ABF}"/>
    <dgm:cxn modelId="{51C50065-2238-4A3E-9615-9D06D9AABD7F}" type="presOf" srcId="{30F867A0-25E0-4C73-B31C-42F64DC3A461}" destId="{09438D74-AADB-4DDF-9EF3-D6E72403A241}" srcOrd="0" destOrd="0" presId="urn:microsoft.com/office/officeart/2005/8/layout/architecture"/>
    <dgm:cxn modelId="{0D5EEE67-0443-47E8-A1C0-2AD95B909749}" srcId="{A2868D42-BC90-4993-A79F-234389B2BFA0}" destId="{C41E30E6-B33C-4BD7-BCB2-A8B7B870E4B0}" srcOrd="1" destOrd="0" parTransId="{6D9EF139-0317-43D7-8024-843FE859C449}" sibTransId="{25D5564E-671B-42CD-8D46-AADE9361C9F5}"/>
    <dgm:cxn modelId="{D7554C75-819D-4CDC-A73E-9005FED2C6D5}" srcId="{99496D2E-D9F6-489E-9DB0-49CA9D194744}" destId="{5A5A473A-CC2D-4BCA-93B4-834626B80D5A}" srcOrd="1" destOrd="0" parTransId="{6E2A8F32-A975-4703-B05B-9328AC376B43}" sibTransId="{73D9B38D-F126-41BF-916B-8AEAB86ADBC1}"/>
    <dgm:cxn modelId="{4327A47A-E3AA-450C-B2A9-79B9D0CD44AD}" type="presOf" srcId="{896CC99C-BAF0-4F4A-B39F-56A2A70508D0}" destId="{F7D0A4D7-4E5A-4477-B0F4-F61B8BA48ED8}" srcOrd="0" destOrd="0" presId="urn:microsoft.com/office/officeart/2005/8/layout/architecture"/>
    <dgm:cxn modelId="{F47C5F8A-512E-4D3A-A564-AE0725BE0BC4}" type="presOf" srcId="{C41E30E6-B33C-4BD7-BCB2-A8B7B870E4B0}" destId="{882EC3ED-74DD-4B44-8287-C32A91699B8F}" srcOrd="0" destOrd="0" presId="urn:microsoft.com/office/officeart/2005/8/layout/architecture"/>
    <dgm:cxn modelId="{05D6B88C-10C4-4A29-B61D-901FCFCBC0D3}" srcId="{A2868D42-BC90-4993-A79F-234389B2BFA0}" destId="{7F4DCE7C-FA9A-4BF9-9E3D-52F82AA6F8E4}" srcOrd="2" destOrd="0" parTransId="{FB280884-AFA9-4B51-AAEA-BD9E58D3B28E}" sibTransId="{21ABE6E7-9362-443C-B39B-3DBEF53D3F2F}"/>
    <dgm:cxn modelId="{9F443F93-673D-4D75-9679-DA2A3C3BC3D3}" srcId="{010F7101-C0C4-4816-9752-45D41258D301}" destId="{D18B6C74-F815-4E84-A875-FF858C0FB65E}" srcOrd="0" destOrd="0" parTransId="{C96D3F9F-C452-4C95-AEC3-2B31A453C08B}" sibTransId="{F72A4540-5601-4E8E-83ED-92181227C163}"/>
    <dgm:cxn modelId="{C3EC70AF-2E60-4D16-A1CD-67D33CA01D56}" type="presOf" srcId="{E45BF1B1-AC5E-4F6D-B2A4-ADFF18F1B17B}" destId="{169A214B-CD3A-46BC-AE78-75279E2E1D7F}" srcOrd="0" destOrd="0" presId="urn:microsoft.com/office/officeart/2005/8/layout/architecture"/>
    <dgm:cxn modelId="{DF24D2B9-98F8-4956-9DFB-3BE932971231}" type="presOf" srcId="{010F7101-C0C4-4816-9752-45D41258D301}" destId="{CBF4EFA4-A24B-4346-89B3-D4092559BDA0}" srcOrd="0" destOrd="0" presId="urn:microsoft.com/office/officeart/2005/8/layout/architecture"/>
    <dgm:cxn modelId="{1720E5C2-D3CE-496B-B948-7B227FEA456A}" srcId="{E45BF1B1-AC5E-4F6D-B2A4-ADFF18F1B17B}" destId="{010F7101-C0C4-4816-9752-45D41258D301}" srcOrd="0" destOrd="0" parTransId="{5EAC6E8C-566B-475D-A163-6075D6D62A03}" sibTransId="{36228855-B749-4BC3-95FB-E5FEC57D7F68}"/>
    <dgm:cxn modelId="{DEB350CC-2748-47A7-977C-83A7A5218A91}" type="presOf" srcId="{7F4DCE7C-FA9A-4BF9-9E3D-52F82AA6F8E4}" destId="{42453ECA-D6E6-4F09-BD01-02F1B8B44272}" srcOrd="0" destOrd="0" presId="urn:microsoft.com/office/officeart/2005/8/layout/architecture"/>
    <dgm:cxn modelId="{DA4095CF-7453-4130-90C6-1941E0398F19}" type="presOf" srcId="{A2868D42-BC90-4993-A79F-234389B2BFA0}" destId="{05EB04BC-09D0-4E19-848D-D16188F5D0BB}" srcOrd="0" destOrd="0" presId="urn:microsoft.com/office/officeart/2005/8/layout/architecture"/>
    <dgm:cxn modelId="{10B4FED1-DEBD-463E-8029-CB3E67264517}" type="presOf" srcId="{F57A4B93-88F9-4AC3-AAD4-52A8E009C7AE}" destId="{A7C6E54B-8408-4A63-9946-D56EE1D36D51}" srcOrd="0" destOrd="0" presId="urn:microsoft.com/office/officeart/2005/8/layout/architecture"/>
    <dgm:cxn modelId="{2D9CD6F5-184F-4FDC-AE59-92618BD4A5E6}" type="presOf" srcId="{86D9C832-29AB-4022-B21B-854BC62DC2EC}" destId="{5A17748D-5CFC-43E9-8E63-94E8FE8282DD}" srcOrd="0" destOrd="0" presId="urn:microsoft.com/office/officeart/2005/8/layout/architecture"/>
    <dgm:cxn modelId="{2FFCB2F9-637A-4325-9915-030387EE0DD3}" srcId="{A2868D42-BC90-4993-A79F-234389B2BFA0}" destId="{30F867A0-25E0-4C73-B31C-42F64DC3A461}" srcOrd="3" destOrd="0" parTransId="{F6231E7E-A08D-4A8A-A8F6-37F54B7C46B7}" sibTransId="{7E5160AE-3455-40B3-A595-A08B65B4645C}"/>
    <dgm:cxn modelId="{027EBC68-DC90-4788-851B-4AA1179C7706}" type="presParOf" srcId="{169A214B-CD3A-46BC-AE78-75279E2E1D7F}" destId="{A4120B42-5B3F-4746-A04E-8679C560044B}" srcOrd="0" destOrd="0" presId="urn:microsoft.com/office/officeart/2005/8/layout/architecture"/>
    <dgm:cxn modelId="{96E1C459-193A-423E-B708-0580D338EADF}" type="presParOf" srcId="{A4120B42-5B3F-4746-A04E-8679C560044B}" destId="{CBF4EFA4-A24B-4346-89B3-D4092559BDA0}" srcOrd="0" destOrd="0" presId="urn:microsoft.com/office/officeart/2005/8/layout/architecture"/>
    <dgm:cxn modelId="{00FAA39F-DAA1-43C1-9B03-360054995411}" type="presParOf" srcId="{A4120B42-5B3F-4746-A04E-8679C560044B}" destId="{114CC3A0-F23A-4F9D-8153-1E53A161B382}" srcOrd="1" destOrd="0" presId="urn:microsoft.com/office/officeart/2005/8/layout/architecture"/>
    <dgm:cxn modelId="{478F7B7A-BC2A-46ED-8996-84F0F8B33F5C}" type="presParOf" srcId="{A4120B42-5B3F-4746-A04E-8679C560044B}" destId="{4A29D19B-95A5-4D6B-9BDB-83B638A1601D}" srcOrd="2" destOrd="0" presId="urn:microsoft.com/office/officeart/2005/8/layout/architecture"/>
    <dgm:cxn modelId="{996AE5B3-BC3E-4348-B630-93281DE94261}" type="presParOf" srcId="{4A29D19B-95A5-4D6B-9BDB-83B638A1601D}" destId="{5698F4CA-0197-4191-AC65-972386BF6C35}" srcOrd="0" destOrd="0" presId="urn:microsoft.com/office/officeart/2005/8/layout/architecture"/>
    <dgm:cxn modelId="{CF739FC2-B92E-4074-85C0-F7D1883E38C2}" type="presParOf" srcId="{5698F4CA-0197-4191-AC65-972386BF6C35}" destId="{B0615C9F-BF3C-457C-B17B-3B4BD569B9CE}" srcOrd="0" destOrd="0" presId="urn:microsoft.com/office/officeart/2005/8/layout/architecture"/>
    <dgm:cxn modelId="{179E0AC2-E838-4839-A0AC-7F6E9C3E2247}" type="presParOf" srcId="{5698F4CA-0197-4191-AC65-972386BF6C35}" destId="{18239B8E-9986-46CE-B723-C6896AA2BE1A}" srcOrd="1" destOrd="0" presId="urn:microsoft.com/office/officeart/2005/8/layout/architecture"/>
    <dgm:cxn modelId="{849AA3E0-903E-4A10-A03A-DD2A0FE05B4F}" type="presParOf" srcId="{5698F4CA-0197-4191-AC65-972386BF6C35}" destId="{8CC8E813-50F7-4233-B262-5E2821872CC8}" srcOrd="2" destOrd="0" presId="urn:microsoft.com/office/officeart/2005/8/layout/architecture"/>
    <dgm:cxn modelId="{B0968472-7331-4B67-9E85-86E3B3CE86A8}" type="presParOf" srcId="{8CC8E813-50F7-4233-B262-5E2821872CC8}" destId="{27524288-D1E7-4316-8C6D-00DFAF5EE3BA}" srcOrd="0" destOrd="0" presId="urn:microsoft.com/office/officeart/2005/8/layout/architecture"/>
    <dgm:cxn modelId="{DD4CC5FC-B180-4ADE-AA41-5232D0CBA36E}" type="presParOf" srcId="{27524288-D1E7-4316-8C6D-00DFAF5EE3BA}" destId="{05EB04BC-09D0-4E19-848D-D16188F5D0BB}" srcOrd="0" destOrd="0" presId="urn:microsoft.com/office/officeart/2005/8/layout/architecture"/>
    <dgm:cxn modelId="{2195AF52-7E5E-4819-8104-8E759A434814}" type="presParOf" srcId="{27524288-D1E7-4316-8C6D-00DFAF5EE3BA}" destId="{6F342190-ED53-47D4-A5AE-84FFE890BFFF}" srcOrd="1" destOrd="0" presId="urn:microsoft.com/office/officeart/2005/8/layout/architecture"/>
    <dgm:cxn modelId="{F7469B71-4C00-48AF-8DBF-F8392279A2FC}" type="presParOf" srcId="{27524288-D1E7-4316-8C6D-00DFAF5EE3BA}" destId="{B842EE47-18A0-4335-9178-D10D4BE81A12}" srcOrd="2" destOrd="0" presId="urn:microsoft.com/office/officeart/2005/8/layout/architecture"/>
    <dgm:cxn modelId="{4DDC554B-C1A4-4B2F-93CF-230C190B0A98}" type="presParOf" srcId="{B842EE47-18A0-4335-9178-D10D4BE81A12}" destId="{0F3D00D4-5761-4633-BCF3-4601D24727E0}" srcOrd="0" destOrd="0" presId="urn:microsoft.com/office/officeart/2005/8/layout/architecture"/>
    <dgm:cxn modelId="{5089A0DE-9BBB-474E-BBA5-75C90C5D089D}" type="presParOf" srcId="{0F3D00D4-5761-4633-BCF3-4601D24727E0}" destId="{F7D0A4D7-4E5A-4477-B0F4-F61B8BA48ED8}" srcOrd="0" destOrd="0" presId="urn:microsoft.com/office/officeart/2005/8/layout/architecture"/>
    <dgm:cxn modelId="{93DC300C-8ECA-446B-BB6D-6BF5BB6022B1}" type="presParOf" srcId="{0F3D00D4-5761-4633-BCF3-4601D24727E0}" destId="{88059F69-BFD7-4418-BF21-0FAE2844A69F}" srcOrd="1" destOrd="0" presId="urn:microsoft.com/office/officeart/2005/8/layout/architecture"/>
    <dgm:cxn modelId="{1FDCAB3D-2EC4-4764-8D95-109B996327C0}" type="presParOf" srcId="{B842EE47-18A0-4335-9178-D10D4BE81A12}" destId="{C6442678-3783-4DD7-A92E-E8FA795C6B1E}" srcOrd="1" destOrd="0" presId="urn:microsoft.com/office/officeart/2005/8/layout/architecture"/>
    <dgm:cxn modelId="{576419BF-3ABE-43B2-A8FC-6FBDBDB7A6D0}" type="presParOf" srcId="{B842EE47-18A0-4335-9178-D10D4BE81A12}" destId="{12067F7C-68F1-4044-A38D-87940EFA455C}" srcOrd="2" destOrd="0" presId="urn:microsoft.com/office/officeart/2005/8/layout/architecture"/>
    <dgm:cxn modelId="{F05C9C12-AFDE-4984-98C2-7269F595B41E}" type="presParOf" srcId="{12067F7C-68F1-4044-A38D-87940EFA455C}" destId="{882EC3ED-74DD-4B44-8287-C32A91699B8F}" srcOrd="0" destOrd="0" presId="urn:microsoft.com/office/officeart/2005/8/layout/architecture"/>
    <dgm:cxn modelId="{6F389BEE-E478-4270-98A1-F73D7E94BE62}" type="presParOf" srcId="{12067F7C-68F1-4044-A38D-87940EFA455C}" destId="{58EC8068-9A29-4F39-ABBB-87B1275152CC}" srcOrd="1" destOrd="0" presId="urn:microsoft.com/office/officeart/2005/8/layout/architecture"/>
    <dgm:cxn modelId="{5B8906C8-3BD5-4EDC-8880-E4A28780EBC9}" type="presParOf" srcId="{B842EE47-18A0-4335-9178-D10D4BE81A12}" destId="{024ED84B-0DD1-41C9-BA59-3AE268909C05}" srcOrd="3" destOrd="0" presId="urn:microsoft.com/office/officeart/2005/8/layout/architecture"/>
    <dgm:cxn modelId="{82C49203-AE3B-4DD3-9172-D63969BE9B99}" type="presParOf" srcId="{B842EE47-18A0-4335-9178-D10D4BE81A12}" destId="{A28E0C29-22EB-4A03-B277-F8947DA7BA32}" srcOrd="4" destOrd="0" presId="urn:microsoft.com/office/officeart/2005/8/layout/architecture"/>
    <dgm:cxn modelId="{14BCCB94-C96D-4E14-AD9E-90179C28BA85}" type="presParOf" srcId="{A28E0C29-22EB-4A03-B277-F8947DA7BA32}" destId="{42453ECA-D6E6-4F09-BD01-02F1B8B44272}" srcOrd="0" destOrd="0" presId="urn:microsoft.com/office/officeart/2005/8/layout/architecture"/>
    <dgm:cxn modelId="{391ABE18-3C97-4753-9DCB-6681048796BA}" type="presParOf" srcId="{A28E0C29-22EB-4A03-B277-F8947DA7BA32}" destId="{F48BFA76-E4A0-4EBA-A1AD-307FCC416C83}" srcOrd="1" destOrd="0" presId="urn:microsoft.com/office/officeart/2005/8/layout/architecture"/>
    <dgm:cxn modelId="{CB98226C-6357-4B70-8033-7B06884C6F36}" type="presParOf" srcId="{B842EE47-18A0-4335-9178-D10D4BE81A12}" destId="{77A46658-0C01-48DE-B537-6E64FD422C48}" srcOrd="5" destOrd="0" presId="urn:microsoft.com/office/officeart/2005/8/layout/architecture"/>
    <dgm:cxn modelId="{0CAD0CD0-D365-4B7E-9711-F182A79D3DCD}" type="presParOf" srcId="{B842EE47-18A0-4335-9178-D10D4BE81A12}" destId="{51B47B6D-8E1E-42A0-947F-EAB874A556A2}" srcOrd="6" destOrd="0" presId="urn:microsoft.com/office/officeart/2005/8/layout/architecture"/>
    <dgm:cxn modelId="{251EDC87-156B-4792-8CD2-F9EB868F9926}" type="presParOf" srcId="{51B47B6D-8E1E-42A0-947F-EAB874A556A2}" destId="{09438D74-AADB-4DDF-9EF3-D6E72403A241}" srcOrd="0" destOrd="0" presId="urn:microsoft.com/office/officeart/2005/8/layout/architecture"/>
    <dgm:cxn modelId="{54C6E970-5931-4DA3-891F-AF434C8E5826}" type="presParOf" srcId="{51B47B6D-8E1E-42A0-947F-EAB874A556A2}" destId="{A5E1D70F-DB24-40A1-A19A-FA6CC786B99F}" srcOrd="1" destOrd="0" presId="urn:microsoft.com/office/officeart/2005/8/layout/architecture"/>
    <dgm:cxn modelId="{D70FD56F-F377-47CD-A4A5-A6C1A6CD9CC6}" type="presParOf" srcId="{B842EE47-18A0-4335-9178-D10D4BE81A12}" destId="{7A4A4844-25AC-49D1-9040-42F83C349A5A}" srcOrd="7" destOrd="0" presId="urn:microsoft.com/office/officeart/2005/8/layout/architecture"/>
    <dgm:cxn modelId="{BE59ACD5-BDE0-4063-B3C7-DE3E588043AA}" type="presParOf" srcId="{B842EE47-18A0-4335-9178-D10D4BE81A12}" destId="{B3B9EACC-E0CF-4911-A3AA-C456B97666E6}" srcOrd="8" destOrd="0" presId="urn:microsoft.com/office/officeart/2005/8/layout/architecture"/>
    <dgm:cxn modelId="{27B03D70-37CB-46B0-8B9E-4E86704C120F}" type="presParOf" srcId="{B3B9EACC-E0CF-4911-A3AA-C456B97666E6}" destId="{5A17748D-5CFC-43E9-8E63-94E8FE8282DD}" srcOrd="0" destOrd="0" presId="urn:microsoft.com/office/officeart/2005/8/layout/architecture"/>
    <dgm:cxn modelId="{A89592EB-FC76-4896-90B4-D878CD242ECA}" type="presParOf" srcId="{B3B9EACC-E0CF-4911-A3AA-C456B97666E6}" destId="{EA80F078-13D0-4708-8223-F6196185356B}" srcOrd="1" destOrd="0" presId="urn:microsoft.com/office/officeart/2005/8/layout/architecture"/>
    <dgm:cxn modelId="{B14606D1-A9FC-4F65-A9E8-B28D5BECBB06}" type="presParOf" srcId="{8CC8E813-50F7-4233-B262-5E2821872CC8}" destId="{4D04DE8F-60D2-440F-8688-74D72D05AA13}" srcOrd="1" destOrd="0" presId="urn:microsoft.com/office/officeart/2005/8/layout/architecture"/>
    <dgm:cxn modelId="{212D9D8B-E098-48E0-B41D-3E6EB1EDF621}" type="presParOf" srcId="{8CC8E813-50F7-4233-B262-5E2821872CC8}" destId="{307D0D99-68CA-4A62-97CC-805B5AEF9040}" srcOrd="2" destOrd="0" presId="urn:microsoft.com/office/officeart/2005/8/layout/architecture"/>
    <dgm:cxn modelId="{A9A7A340-CFB2-4FB6-9F54-B0C2EFB1DEEF}" type="presParOf" srcId="{307D0D99-68CA-4A62-97CC-805B5AEF9040}" destId="{D7EBD71C-300F-47B8-9479-AAF30FF0A9AE}" srcOrd="0" destOrd="0" presId="urn:microsoft.com/office/officeart/2005/8/layout/architecture"/>
    <dgm:cxn modelId="{27BB799E-7671-409E-9732-BFA93A8E9FA4}" type="presParOf" srcId="{307D0D99-68CA-4A62-97CC-805B5AEF9040}" destId="{27E040BC-BA95-46A1-A1BA-D6BA1234D36E}" srcOrd="1" destOrd="0" presId="urn:microsoft.com/office/officeart/2005/8/layout/architecture"/>
    <dgm:cxn modelId="{8FA7FF33-04B6-4DCA-8D02-3A9438AD1052}" type="presParOf" srcId="{307D0D99-68CA-4A62-97CC-805B5AEF9040}" destId="{304E63C5-549D-4AE2-B31F-061FB68416D6}" srcOrd="2" destOrd="0" presId="urn:microsoft.com/office/officeart/2005/8/layout/architecture"/>
    <dgm:cxn modelId="{838D26EE-FA20-4B29-98A8-4A4C2B5EDD03}" type="presParOf" srcId="{304E63C5-549D-4AE2-B31F-061FB68416D6}" destId="{AA570DAF-F4F7-4154-AA9A-890DA430C5E4}" srcOrd="0" destOrd="0" presId="urn:microsoft.com/office/officeart/2005/8/layout/architecture"/>
    <dgm:cxn modelId="{EAA77C4B-07D3-46DC-A75D-C47AE3A447FC}" type="presParOf" srcId="{AA570DAF-F4F7-4154-AA9A-890DA430C5E4}" destId="{A7C6E54B-8408-4A63-9946-D56EE1D36D51}" srcOrd="0" destOrd="0" presId="urn:microsoft.com/office/officeart/2005/8/layout/architecture"/>
    <dgm:cxn modelId="{5E49B521-DB72-409A-A933-FBF1516FC748}" type="presParOf" srcId="{AA570DAF-F4F7-4154-AA9A-890DA430C5E4}" destId="{109447F5-F927-4DBC-8634-061E5B5926B1}" srcOrd="1" destOrd="0" presId="urn:microsoft.com/office/officeart/2005/8/layout/architecture"/>
    <dgm:cxn modelId="{E1F22CC5-C441-4A78-B1C4-7A1DF1532999}" type="presParOf" srcId="{304E63C5-549D-4AE2-B31F-061FB68416D6}" destId="{7D90F442-42A4-49E6-BA24-1F6E5DCD2C1A}" srcOrd="1" destOrd="0" presId="urn:microsoft.com/office/officeart/2005/8/layout/architecture"/>
    <dgm:cxn modelId="{E461943D-AFB4-4BD2-88AE-ED749CDD8460}" type="presParOf" srcId="{304E63C5-549D-4AE2-B31F-061FB68416D6}" destId="{D3BF65D4-622C-4BCE-A6A7-5DE54DBE8378}" srcOrd="2" destOrd="0" presId="urn:microsoft.com/office/officeart/2005/8/layout/architecture"/>
    <dgm:cxn modelId="{DD58DADE-D36A-4D3A-9887-D1CEF10E8693}" type="presParOf" srcId="{D3BF65D4-622C-4BCE-A6A7-5DE54DBE8378}" destId="{AFD2BDA8-50F1-4A76-A7B6-BA7E841D745A}" srcOrd="0" destOrd="0" presId="urn:microsoft.com/office/officeart/2005/8/layout/architecture"/>
    <dgm:cxn modelId="{25BB9BBA-98F6-45C1-8D20-48FE31E2B10A}" type="presParOf" srcId="{D3BF65D4-622C-4BCE-A6A7-5DE54DBE8378}" destId="{A1C5DD0E-167A-4D5B-8105-4C8559EF11E7}" srcOrd="1" destOrd="0" presId="urn:microsoft.com/office/officeart/2005/8/layout/archite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F4EFA4-A24B-4346-89B3-D4092559BDA0}">
      <dsp:nvSpPr>
        <dsp:cNvPr id="0" name=""/>
        <dsp:cNvSpPr/>
      </dsp:nvSpPr>
      <dsp:spPr>
        <a:xfrm>
          <a:off x="1127" y="4269557"/>
          <a:ext cx="12006813" cy="1268639"/>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Azure OpenAI / Plugins</a:t>
          </a:r>
        </a:p>
      </dsp:txBody>
      <dsp:txXfrm>
        <a:off x="1127" y="4269557"/>
        <a:ext cx="12006813" cy="1268639"/>
      </dsp:txXfrm>
    </dsp:sp>
    <dsp:sp modelId="{B0615C9F-BF3C-457C-B17B-3B4BD569B9CE}">
      <dsp:nvSpPr>
        <dsp:cNvPr id="0" name=""/>
        <dsp:cNvSpPr/>
      </dsp:nvSpPr>
      <dsp:spPr>
        <a:xfrm>
          <a:off x="1127" y="2846911"/>
          <a:ext cx="12006813" cy="1268639"/>
        </a:xfrm>
        <a:prstGeom prst="rect">
          <a:avLst/>
        </a:prstGeom>
        <a:solidFill>
          <a:srgbClr val="0078D4">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solidFill>
                <a:srgbClr val="FFFFFF"/>
              </a:solidFill>
              <a:latin typeface="Segoe UI"/>
              <a:ea typeface="+mn-ea"/>
              <a:cs typeface="+mn-cs"/>
            </a:rPr>
            <a:t>Security/Governance</a:t>
          </a:r>
        </a:p>
      </dsp:txBody>
      <dsp:txXfrm>
        <a:off x="1127" y="2846911"/>
        <a:ext cx="12006813" cy="1268639"/>
      </dsp:txXfrm>
    </dsp:sp>
    <dsp:sp modelId="{05EB04BC-09D0-4E19-848D-D16188F5D0BB}">
      <dsp:nvSpPr>
        <dsp:cNvPr id="0" name=""/>
        <dsp:cNvSpPr/>
      </dsp:nvSpPr>
      <dsp:spPr>
        <a:xfrm>
          <a:off x="1127" y="1424265"/>
          <a:ext cx="8541015" cy="1268639"/>
        </a:xfrm>
        <a:prstGeom prst="rect">
          <a:avLst/>
        </a:prstGeom>
        <a:solidFill>
          <a:schemeClr val="accent1">
            <a:lumMod val="5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bg1"/>
              </a:solidFill>
            </a:rPr>
            <a:t>Built Into</a:t>
          </a:r>
        </a:p>
      </dsp:txBody>
      <dsp:txXfrm>
        <a:off x="1127" y="1424265"/>
        <a:ext cx="8541015" cy="1268639"/>
      </dsp:txXfrm>
    </dsp:sp>
    <dsp:sp modelId="{F7D0A4D7-4E5A-4477-B0F4-F61B8BA48ED8}">
      <dsp:nvSpPr>
        <dsp:cNvPr id="0" name=""/>
        <dsp:cNvSpPr/>
      </dsp:nvSpPr>
      <dsp:spPr>
        <a:xfrm>
          <a:off x="1127" y="1618"/>
          <a:ext cx="1679979" cy="1268639"/>
        </a:xfrm>
        <a:prstGeom prst="rect">
          <a:avLst/>
        </a:prstGeom>
        <a:solidFill>
          <a:schemeClr val="accent1">
            <a:lumMod val="5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endParaRPr lang="en-US" sz="1200" kern="1200">
            <a:solidFill>
              <a:schemeClr val="bg1"/>
            </a:solidFill>
          </a:endParaRPr>
        </a:p>
        <a:p>
          <a:pPr marL="0" lvl="0" indent="0" algn="ctr" defTabSz="533400">
            <a:lnSpc>
              <a:spcPct val="90000"/>
            </a:lnSpc>
            <a:spcBef>
              <a:spcPct val="0"/>
            </a:spcBef>
            <a:spcAft>
              <a:spcPct val="35000"/>
            </a:spcAft>
            <a:buNone/>
          </a:pPr>
          <a:r>
            <a:rPr lang="en-US" sz="1200" kern="1200">
              <a:solidFill>
                <a:schemeClr val="bg1"/>
              </a:solidFill>
            </a:rPr>
            <a:t>M365 Copilot</a:t>
          </a:r>
          <a:br>
            <a:rPr lang="en-US" sz="1200" kern="1200">
              <a:solidFill>
                <a:schemeClr val="bg1"/>
              </a:solidFill>
            </a:rPr>
          </a:br>
          <a:r>
            <a:rPr lang="en-US" sz="1200" kern="1200">
              <a:solidFill>
                <a:schemeClr val="bg1"/>
              </a:solidFill>
            </a:rPr>
            <a:t>Viva Sales </a:t>
          </a:r>
          <a:r>
            <a:rPr lang="en-US" sz="1200" kern="1200">
              <a:solidFill>
                <a:schemeClr val="bg1"/>
              </a:solidFill>
              <a:latin typeface="Segoe UI"/>
              <a:ea typeface="+mn-ea"/>
              <a:cs typeface="+mn-cs"/>
            </a:rPr>
            <a:t>Copilot</a:t>
          </a:r>
          <a:br>
            <a:rPr lang="en-US" sz="1200" kern="1200">
              <a:solidFill>
                <a:schemeClr val="bg1"/>
              </a:solidFill>
            </a:rPr>
          </a:br>
          <a:r>
            <a:rPr lang="en-US" sz="1200" kern="1200">
              <a:solidFill>
                <a:schemeClr val="bg1"/>
              </a:solidFill>
            </a:rPr>
            <a:t>Windows Copilot</a:t>
          </a:r>
        </a:p>
      </dsp:txBody>
      <dsp:txXfrm>
        <a:off x="1127" y="1618"/>
        <a:ext cx="1679979" cy="1268639"/>
      </dsp:txXfrm>
    </dsp:sp>
    <dsp:sp modelId="{882EC3ED-74DD-4B44-8287-C32A91699B8F}">
      <dsp:nvSpPr>
        <dsp:cNvPr id="0" name=""/>
        <dsp:cNvSpPr/>
      </dsp:nvSpPr>
      <dsp:spPr>
        <a:xfrm>
          <a:off x="1716386" y="1618"/>
          <a:ext cx="1679979" cy="1268639"/>
        </a:xfrm>
        <a:prstGeom prst="rect">
          <a:avLst/>
        </a:prstGeom>
        <a:solidFill>
          <a:schemeClr val="accent1">
            <a:lumMod val="50000"/>
          </a:scheme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endParaRPr lang="en-US" sz="1200" kern="1200">
            <a:solidFill>
              <a:schemeClr val="bg1"/>
            </a:solidFill>
          </a:endParaRPr>
        </a:p>
        <a:p>
          <a:pPr marL="0" lvl="0" indent="0" algn="ctr" defTabSz="533400">
            <a:lnSpc>
              <a:spcPct val="90000"/>
            </a:lnSpc>
            <a:spcBef>
              <a:spcPct val="0"/>
            </a:spcBef>
            <a:spcAft>
              <a:spcPct val="35000"/>
            </a:spcAft>
            <a:buNone/>
          </a:pPr>
          <a:r>
            <a:rPr lang="en-US" sz="1200" kern="1200">
              <a:solidFill>
                <a:schemeClr val="bg1"/>
              </a:solidFill>
              <a:latin typeface="Segoe UI"/>
              <a:ea typeface="+mn-ea"/>
              <a:cs typeface="+mn-cs"/>
            </a:rPr>
            <a:t>Viva</a:t>
          </a:r>
          <a:r>
            <a:rPr lang="en-US" sz="1200" kern="1200">
              <a:solidFill>
                <a:schemeClr val="bg1"/>
              </a:solidFill>
            </a:rPr>
            <a:t> Sales Copilot</a:t>
          </a:r>
          <a:br>
            <a:rPr lang="en-US" sz="1200" kern="1200">
              <a:solidFill>
                <a:schemeClr val="bg1"/>
              </a:solidFill>
            </a:rPr>
          </a:br>
          <a:r>
            <a:rPr lang="en-US" sz="1200" kern="1200">
              <a:solidFill>
                <a:schemeClr val="bg1"/>
              </a:solidFill>
            </a:rPr>
            <a:t>D365 Copilot</a:t>
          </a:r>
          <a:br>
            <a:rPr lang="en-US" sz="1200" kern="1200">
              <a:solidFill>
                <a:schemeClr val="bg1"/>
              </a:solidFill>
            </a:rPr>
          </a:br>
          <a:r>
            <a:rPr lang="en-US" sz="1200" kern="1200">
              <a:solidFill>
                <a:schemeClr val="bg1"/>
              </a:solidFill>
            </a:rPr>
            <a:t>Power Apps Copilot</a:t>
          </a:r>
        </a:p>
      </dsp:txBody>
      <dsp:txXfrm>
        <a:off x="1716386" y="1618"/>
        <a:ext cx="1679979" cy="1268639"/>
      </dsp:txXfrm>
    </dsp:sp>
    <dsp:sp modelId="{42453ECA-D6E6-4F09-BD01-02F1B8B44272}">
      <dsp:nvSpPr>
        <dsp:cNvPr id="0" name=""/>
        <dsp:cNvSpPr/>
      </dsp:nvSpPr>
      <dsp:spPr>
        <a:xfrm>
          <a:off x="3431645" y="1618"/>
          <a:ext cx="1679979" cy="1268639"/>
        </a:xfrm>
        <a:prstGeom prst="rect">
          <a:avLst/>
        </a:prstGeom>
        <a:solidFill>
          <a:schemeClr val="accent1">
            <a:lumMod val="50000"/>
          </a:scheme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chemeClr val="bg1"/>
              </a:solidFill>
              <a:latin typeface="Segoe UI"/>
              <a:ea typeface="+mn-ea"/>
              <a:cs typeface="+mn-cs"/>
            </a:rPr>
            <a:t>Security Copilot</a:t>
          </a:r>
        </a:p>
      </dsp:txBody>
      <dsp:txXfrm>
        <a:off x="3431645" y="1618"/>
        <a:ext cx="1679979" cy="1268639"/>
      </dsp:txXfrm>
    </dsp:sp>
    <dsp:sp modelId="{09438D74-AADB-4DDF-9EF3-D6E72403A241}">
      <dsp:nvSpPr>
        <dsp:cNvPr id="0" name=""/>
        <dsp:cNvSpPr/>
      </dsp:nvSpPr>
      <dsp:spPr>
        <a:xfrm>
          <a:off x="5146904" y="1618"/>
          <a:ext cx="1679979" cy="1268639"/>
        </a:xfrm>
        <a:prstGeom prst="rect">
          <a:avLst/>
        </a:prstGeom>
        <a:solidFill>
          <a:schemeClr val="accent1">
            <a:lumMod val="50000"/>
          </a:scheme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chemeClr val="bg1"/>
              </a:solidFill>
              <a:latin typeface="Segoe UI"/>
              <a:ea typeface="+mn-ea"/>
              <a:cs typeface="+mn-cs"/>
            </a:rPr>
            <a:t>GitHub Copilot</a:t>
          </a:r>
        </a:p>
      </dsp:txBody>
      <dsp:txXfrm>
        <a:off x="5146904" y="1618"/>
        <a:ext cx="1679979" cy="1268639"/>
      </dsp:txXfrm>
    </dsp:sp>
    <dsp:sp modelId="{5A17748D-5CFC-43E9-8E63-94E8FE8282DD}">
      <dsp:nvSpPr>
        <dsp:cNvPr id="0" name=""/>
        <dsp:cNvSpPr/>
      </dsp:nvSpPr>
      <dsp:spPr>
        <a:xfrm>
          <a:off x="6872008" y="1618"/>
          <a:ext cx="1679979" cy="1268639"/>
        </a:xfrm>
        <a:prstGeom prst="rect">
          <a:avLst/>
        </a:prstGeom>
        <a:solidFill>
          <a:schemeClr val="accent1">
            <a:lumMod val="5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chemeClr val="bg1"/>
              </a:solidFill>
            </a:rPr>
            <a:t>PowerBI Copilot</a:t>
          </a:r>
        </a:p>
      </dsp:txBody>
      <dsp:txXfrm>
        <a:off x="6872008" y="1618"/>
        <a:ext cx="1679979" cy="1268639"/>
      </dsp:txXfrm>
    </dsp:sp>
    <dsp:sp modelId="{D7EBD71C-300F-47B8-9479-AAF30FF0A9AE}">
      <dsp:nvSpPr>
        <dsp:cNvPr id="0" name=""/>
        <dsp:cNvSpPr/>
      </dsp:nvSpPr>
      <dsp:spPr>
        <a:xfrm>
          <a:off x="8612702" y="1424265"/>
          <a:ext cx="3395238" cy="1268639"/>
        </a:xfrm>
        <a:prstGeom prst="rect">
          <a:avLst/>
        </a:prstGeom>
        <a:solidFill>
          <a:schemeClr val="bg1">
            <a:lumMod val="75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Build With</a:t>
          </a:r>
        </a:p>
      </dsp:txBody>
      <dsp:txXfrm>
        <a:off x="8612702" y="1424265"/>
        <a:ext cx="3395238" cy="1268639"/>
      </dsp:txXfrm>
    </dsp:sp>
    <dsp:sp modelId="{A7C6E54B-8408-4A63-9946-D56EE1D36D51}">
      <dsp:nvSpPr>
        <dsp:cNvPr id="0" name=""/>
        <dsp:cNvSpPr/>
      </dsp:nvSpPr>
      <dsp:spPr>
        <a:xfrm>
          <a:off x="8612702" y="1618"/>
          <a:ext cx="1679979" cy="1268639"/>
        </a:xfrm>
        <a:prstGeom prst="rect">
          <a:avLst/>
        </a:prstGeom>
        <a:solidFill>
          <a:schemeClr val="bg1">
            <a:lumMod val="75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chemeClr val="tx1"/>
              </a:solidFill>
            </a:rPr>
            <a:t>Azure OpenAI API</a:t>
          </a:r>
        </a:p>
        <a:p>
          <a:pPr marL="0" lvl="0" indent="0" algn="ctr" defTabSz="533400">
            <a:lnSpc>
              <a:spcPct val="90000"/>
            </a:lnSpc>
            <a:spcBef>
              <a:spcPct val="0"/>
            </a:spcBef>
            <a:spcAft>
              <a:spcPct val="35000"/>
            </a:spcAft>
            <a:buNone/>
          </a:pPr>
          <a:r>
            <a:rPr lang="en-US" sz="1200" kern="1200">
              <a:solidFill>
                <a:schemeClr val="tx1"/>
              </a:solidFill>
            </a:rPr>
            <a:t>Plugins – GitHub CoPilot</a:t>
          </a:r>
        </a:p>
      </dsp:txBody>
      <dsp:txXfrm>
        <a:off x="8612702" y="1618"/>
        <a:ext cx="1679979" cy="1268639"/>
      </dsp:txXfrm>
    </dsp:sp>
    <dsp:sp modelId="{AFD2BDA8-50F1-4A76-A7B6-BA7E841D745A}">
      <dsp:nvSpPr>
        <dsp:cNvPr id="0" name=""/>
        <dsp:cNvSpPr/>
      </dsp:nvSpPr>
      <dsp:spPr>
        <a:xfrm>
          <a:off x="10327961" y="1618"/>
          <a:ext cx="1679979" cy="1268639"/>
        </a:xfrm>
        <a:prstGeom prst="rect">
          <a:avLst/>
        </a:prstGeom>
        <a:solidFill>
          <a:schemeClr val="bg1">
            <a:lumMod val="75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ts val="0"/>
            </a:spcAft>
            <a:buNone/>
          </a:pPr>
          <a:endParaRPr lang="en-US" sz="1100" kern="1200">
            <a:solidFill>
              <a:schemeClr val="tx1"/>
            </a:solidFill>
          </a:endParaRPr>
        </a:p>
        <a:p>
          <a:pPr marL="0" lvl="0" indent="0" algn="ctr" defTabSz="488950">
            <a:lnSpc>
              <a:spcPct val="90000"/>
            </a:lnSpc>
            <a:spcBef>
              <a:spcPct val="0"/>
            </a:spcBef>
            <a:spcAft>
              <a:spcPts val="0"/>
            </a:spcAft>
            <a:buNone/>
          </a:pPr>
          <a:r>
            <a:rPr lang="en-US" sz="1100" kern="1200">
              <a:solidFill>
                <a:schemeClr val="tx1"/>
              </a:solidFill>
            </a:rPr>
            <a:t>Azure OpenAI</a:t>
          </a:r>
        </a:p>
        <a:p>
          <a:pPr marL="0" lvl="0" indent="0" algn="ctr" defTabSz="488950">
            <a:lnSpc>
              <a:spcPct val="90000"/>
            </a:lnSpc>
            <a:spcBef>
              <a:spcPct val="0"/>
            </a:spcBef>
            <a:spcAft>
              <a:spcPts val="0"/>
            </a:spcAft>
            <a:buNone/>
          </a:pPr>
          <a:r>
            <a:rPr lang="en-US" sz="1100" kern="1200">
              <a:solidFill>
                <a:schemeClr val="tx1"/>
              </a:solidFill>
            </a:rPr>
            <a:t>Prompt Engineering</a:t>
          </a:r>
        </a:p>
        <a:p>
          <a:pPr marL="0" lvl="0" indent="0" algn="ctr" defTabSz="488950">
            <a:lnSpc>
              <a:spcPct val="90000"/>
            </a:lnSpc>
            <a:spcBef>
              <a:spcPct val="0"/>
            </a:spcBef>
            <a:spcAft>
              <a:spcPts val="0"/>
            </a:spcAft>
            <a:buNone/>
          </a:pPr>
          <a:r>
            <a:rPr lang="en-US" sz="1100" kern="1200">
              <a:solidFill>
                <a:schemeClr val="tx1"/>
              </a:solidFill>
            </a:rPr>
            <a:t>Responsible AI</a:t>
          </a:r>
        </a:p>
        <a:p>
          <a:pPr marL="0" lvl="0" indent="0" algn="ctr" defTabSz="488950">
            <a:lnSpc>
              <a:spcPct val="90000"/>
            </a:lnSpc>
            <a:spcBef>
              <a:spcPct val="0"/>
            </a:spcBef>
            <a:spcAft>
              <a:spcPts val="0"/>
            </a:spcAft>
            <a:buNone/>
          </a:pPr>
          <a:r>
            <a:rPr lang="en-US" sz="1100" kern="1200" err="1">
              <a:solidFill>
                <a:schemeClr val="tx1"/>
              </a:solidFill>
            </a:rPr>
            <a:t>MLOps</a:t>
          </a:r>
          <a:endParaRPr lang="en-US" sz="1100" kern="1200">
            <a:solidFill>
              <a:schemeClr val="tx1"/>
            </a:solidFill>
          </a:endParaRPr>
        </a:p>
      </dsp:txBody>
      <dsp:txXfrm>
        <a:off x="10327961" y="1618"/>
        <a:ext cx="1679979" cy="1268639"/>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6.jpe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D4B055-3AD1-4808-BC28-AD7B84A472B2}" type="datetimeFigureOut">
              <a:rPr lang="en-US" smtClean="0"/>
              <a:t>7/12/23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720430-452B-4530-ADA6-0E2A14048FE8}" type="slidenum">
              <a:rPr lang="en-US" smtClean="0"/>
              <a:t>‹#›</a:t>
            </a:fld>
            <a:endParaRPr lang="en-US"/>
          </a:p>
        </p:txBody>
      </p:sp>
    </p:spTree>
    <p:extLst>
      <p:ext uri="{BB962C8B-B14F-4D97-AF65-F5344CB8AC3E}">
        <p14:creationId xmlns:p14="http://schemas.microsoft.com/office/powerpoint/2010/main" val="345348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dn.graph.office.net/prod/media/microsoft-teams/Microsoft-Teams-AI-Build-infographic-FINALv2.pdf"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microsoft.com/en-us/microsoft-365/blog/2023/05/23/empowering-every-developer-with-plugins-for-microsoft-365-copilo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hlinkClick r:id="rId3"/>
              </a:rPr>
              <a:t>Microsoft Teams Build AI Infographic (office.net)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hlinkClick r:id="rId4"/>
              </a:rPr>
              <a:t>Empowering every developer with plugins for Microsoft 365 Copilot | Microsoft 365 Blog</a:t>
            </a:r>
            <a:endParaRPr lang="en-US" dirty="0"/>
          </a:p>
          <a:p>
            <a:endParaRPr lang="en-US" dirty="0"/>
          </a:p>
        </p:txBody>
      </p:sp>
      <p:sp>
        <p:nvSpPr>
          <p:cNvPr id="4" name="Slide Number Placeholder 3"/>
          <p:cNvSpPr>
            <a:spLocks noGrp="1"/>
          </p:cNvSpPr>
          <p:nvPr>
            <p:ph type="sldNum" sz="quarter" idx="5"/>
          </p:nvPr>
        </p:nvSpPr>
        <p:spPr/>
        <p:txBody>
          <a:bodyPr/>
          <a:lstStyle/>
          <a:p>
            <a:fld id="{E8720430-452B-4530-ADA6-0E2A14048FE8}" type="slidenum">
              <a:rPr lang="en-US" smtClean="0"/>
              <a:t>3</a:t>
            </a:fld>
            <a:endParaRPr lang="en-US"/>
          </a:p>
        </p:txBody>
      </p:sp>
    </p:spTree>
    <p:extLst>
      <p:ext uri="{BB962C8B-B14F-4D97-AF65-F5344CB8AC3E}">
        <p14:creationId xmlns:p14="http://schemas.microsoft.com/office/powerpoint/2010/main" val="106767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79800" y="233363"/>
            <a:ext cx="3243263" cy="18256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66880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Master" Target="../slideMasters/slideMaster3.xml"/><Relationship Id="rId6" Type="http://schemas.openxmlformats.org/officeDocument/2006/relationships/image" Target="../media/image35.png"/><Relationship Id="rId5" Type="http://schemas.openxmlformats.org/officeDocument/2006/relationships/image" Target="../media/image34.svg"/><Relationship Id="rId4" Type="http://schemas.openxmlformats.org/officeDocument/2006/relationships/image" Target="../media/image3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2.xml"/></Relationships>
</file>

<file path=ppt/slideLayouts/_rels/slideLayout4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3.xml"/></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2.xml"/><Relationship Id="rId1" Type="http://schemas.openxmlformats.org/officeDocument/2006/relationships/tags" Target="../tags/tag15.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Master" Target="../slideMasters/slideMaster2.xml"/><Relationship Id="rId1" Type="http://schemas.openxmlformats.org/officeDocument/2006/relationships/tags" Target="../tags/tag1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Master" Target="../slideMasters/slideMaster2.xml"/><Relationship Id="rId1" Type="http://schemas.openxmlformats.org/officeDocument/2006/relationships/tags" Target="../tags/tag17.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Master" Target="../slideMasters/slideMaster2.xml"/><Relationship Id="rId1" Type="http://schemas.openxmlformats.org/officeDocument/2006/relationships/tags" Target="../tags/tag19.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Master" Target="../slideMasters/slideMaster2.xml"/><Relationship Id="rId1" Type="http://schemas.openxmlformats.org/officeDocument/2006/relationships/tags" Target="../tags/tag20.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2.xml"/><Relationship Id="rId1" Type="http://schemas.openxmlformats.org/officeDocument/2006/relationships/tags" Target="../tags/tag2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Master" Target="../slideMasters/slideMaster2.xml"/><Relationship Id="rId1" Type="http://schemas.openxmlformats.org/officeDocument/2006/relationships/tags" Target="../tags/tag2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emf"/><Relationship Id="rId1" Type="http://schemas.openxmlformats.org/officeDocument/2006/relationships/slideMaster" Target="../slideMasters/slideMaster3.xml"/><Relationship Id="rId4" Type="http://schemas.openxmlformats.org/officeDocument/2006/relationships/image" Target="../media/image23.jpe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848F4-1F03-7544-FB04-9019210900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FFEFB0-86D0-5F73-E202-D35B261BB9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E5BE7F-56F8-541C-E49E-4327BEEF859F}"/>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0D948FD4-2196-5D50-322A-F8F0215C1E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CCAEB-5636-86E2-9AC5-7B0BD9C76A6E}"/>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2096992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F29BA-E875-7247-DFEB-4F95E0BA4D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F093DB-D673-E85C-76D9-583AC2E8FA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316984-68C9-4AB4-94E8-21B8BD09B8F7}"/>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24EC37EA-8466-0234-4646-FA6549DF5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719643-258D-96A7-9CE1-35189B747D45}"/>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24800954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038539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0001781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cSld name="Title Pattern 2 Blue">
    <p:bg>
      <p:bgPr>
        <a:solidFill>
          <a:schemeClr val="accent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2F1AC6E-976B-4313-B26A-BEEFF227C61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0" y="0"/>
            <a:ext cx="6858000" cy="6858000"/>
          </a:xfrm>
          <a:prstGeom prst="rect">
            <a:avLst/>
          </a:prstGeom>
        </p:spPr>
      </p:pic>
      <p:sp>
        <p:nvSpPr>
          <p:cNvPr id="6" name="Title 62">
            <a:extLst>
              <a:ext uri="{FF2B5EF4-FFF2-40B4-BE49-F238E27FC236}">
                <a16:creationId xmlns:a16="http://schemas.microsoft.com/office/drawing/2014/main" id="{B7D83E99-7DD7-4E25-B93C-176BABEAF009}"/>
              </a:ext>
            </a:extLst>
          </p:cNvPr>
          <p:cNvSpPr>
            <a:spLocks noGrp="1"/>
          </p:cNvSpPr>
          <p:nvPr>
            <p:ph type="title" hasCustomPrompt="1"/>
          </p:nvPr>
        </p:nvSpPr>
        <p:spPr>
          <a:xfrm>
            <a:off x="586740" y="2560320"/>
            <a:ext cx="4114800" cy="997196"/>
          </a:xfrm>
        </p:spPr>
        <p:txBody>
          <a:bodyPr anchor="b">
            <a:spAutoFit/>
          </a:bodyPr>
          <a:lstStyle>
            <a:lvl1pPr>
              <a:lnSpc>
                <a:spcPct val="90000"/>
              </a:lnSpc>
              <a:defRPr sz="3600">
                <a:solidFill>
                  <a:schemeClr val="bg1"/>
                </a:solidFill>
              </a:defRPr>
            </a:lvl1pPr>
          </a:lstStyle>
          <a:p>
            <a:r>
              <a:rPr lang="en-US"/>
              <a:t>Event name or presentation title</a:t>
            </a:r>
            <a:endParaRPr lang="en-IN"/>
          </a:p>
        </p:txBody>
      </p:sp>
      <p:pic>
        <p:nvPicPr>
          <p:cNvPr id="4" name="Picture 3" descr="Microsoft Logo">
            <a:extLst>
              <a:ext uri="{FF2B5EF4-FFF2-40B4-BE49-F238E27FC236}">
                <a16:creationId xmlns:a16="http://schemas.microsoft.com/office/drawing/2014/main" id="{9A57C4F3-E833-4E73-994C-2B94C3034B15}"/>
              </a:ext>
            </a:extLst>
          </p:cNvPr>
          <p:cNvPicPr>
            <a:picLocks noChangeAspect="1"/>
          </p:cNvPicPr>
          <p:nvPr/>
        </p:nvPicPr>
        <p:blipFill>
          <a:blip r:embed="rId3"/>
          <a:stretch>
            <a:fillRect/>
          </a:stretch>
        </p:blipFill>
        <p:spPr>
          <a:xfrm>
            <a:off x="296069" y="379836"/>
            <a:ext cx="1953833" cy="873335"/>
          </a:xfrm>
          <a:prstGeom prst="rect">
            <a:avLst/>
          </a:prstGeom>
        </p:spPr>
      </p:pic>
      <p:sp>
        <p:nvSpPr>
          <p:cNvPr id="7" name="Text Placeholder 65">
            <a:extLst>
              <a:ext uri="{FF2B5EF4-FFF2-40B4-BE49-F238E27FC236}">
                <a16:creationId xmlns:a16="http://schemas.microsoft.com/office/drawing/2014/main" id="{D4FE30D6-54F8-4138-BD84-BCDA22AFA52C}"/>
              </a:ext>
            </a:extLst>
          </p:cNvPr>
          <p:cNvSpPr>
            <a:spLocks noGrp="1"/>
          </p:cNvSpPr>
          <p:nvPr>
            <p:ph type="body" sz="quarter" idx="10" hasCustomPrompt="1"/>
          </p:nvPr>
        </p:nvSpPr>
        <p:spPr>
          <a:xfrm>
            <a:off x="586740" y="3931920"/>
            <a:ext cx="4114800" cy="338554"/>
          </a:xfrm>
        </p:spPr>
        <p:txBody>
          <a:bodyPr/>
          <a:lstStyle>
            <a:lvl1pPr marL="0" indent="0">
              <a:buNone/>
              <a:tabLst>
                <a:tab pos="3482975" algn="l"/>
              </a:tabLst>
              <a:defRPr sz="2200">
                <a:solidFill>
                  <a:schemeClr val="bg1"/>
                </a:solidFill>
              </a:defRPr>
            </a:lvl1pPr>
            <a:lvl2pPr marL="457200" indent="0">
              <a:buNone/>
              <a:defRPr/>
            </a:lvl2pPr>
            <a:lvl3pPr marL="800100" indent="0">
              <a:buNone/>
              <a:defRPr/>
            </a:lvl3pPr>
            <a:lvl4pPr marL="1085850" indent="0">
              <a:buNone/>
              <a:defRPr/>
            </a:lvl4pPr>
            <a:lvl5pPr marL="1371600" indent="0">
              <a:buNone/>
              <a:defRPr/>
            </a:lvl5pPr>
          </a:lstStyle>
          <a:p>
            <a:pPr lvl="0"/>
            <a:r>
              <a:rPr lang="en-US"/>
              <a:t>Subtitle or speaker name</a:t>
            </a:r>
          </a:p>
        </p:txBody>
      </p:sp>
      <p:pic>
        <p:nvPicPr>
          <p:cNvPr id="5" name="Graphic 4" descr="M&amp;O Powering Our Success">
            <a:extLst>
              <a:ext uri="{FF2B5EF4-FFF2-40B4-BE49-F238E27FC236}">
                <a16:creationId xmlns:a16="http://schemas.microsoft.com/office/drawing/2014/main" id="{508A68FC-37AA-47B6-9C58-3406448C67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2770" y="5680579"/>
            <a:ext cx="3102700" cy="588457"/>
          </a:xfrm>
          <a:prstGeom prst="rect">
            <a:avLst/>
          </a:prstGeom>
        </p:spPr>
      </p:pic>
      <p:pic>
        <p:nvPicPr>
          <p:cNvPr id="8" name="Picture 7">
            <a:extLst>
              <a:ext uri="{FF2B5EF4-FFF2-40B4-BE49-F238E27FC236}">
                <a16:creationId xmlns:a16="http://schemas.microsoft.com/office/drawing/2014/main" id="{A244AEE3-69D7-482C-AF7B-077F428C898A}"/>
              </a:ext>
              <a:ext uri="{C183D7F6-B498-43B3-948B-1728B52AA6E4}">
                <adec:decorative xmlns:adec="http://schemas.microsoft.com/office/drawing/2017/decorative" val="1"/>
              </a:ext>
            </a:extLst>
          </p:cNvPr>
          <p:cNvPicPr>
            <a:picLocks noChangeAspect="1"/>
          </p:cNvPicPr>
          <p:nvPr/>
        </p:nvPicPr>
        <p:blipFill rotWithShape="1">
          <a:blip r:embed="rId6"/>
          <a:srcRect l="40451" t="926" b="1"/>
          <a:stretch/>
        </p:blipFill>
        <p:spPr>
          <a:xfrm>
            <a:off x="6858000" y="0"/>
            <a:ext cx="5334000" cy="6858000"/>
          </a:xfrm>
          <a:prstGeom prst="rect">
            <a:avLst/>
          </a:prstGeom>
        </p:spPr>
      </p:pic>
    </p:spTree>
    <p:extLst>
      <p:ext uri="{BB962C8B-B14F-4D97-AF65-F5344CB8AC3E}">
        <p14:creationId xmlns:p14="http://schemas.microsoft.com/office/powerpoint/2010/main" val="3961190311"/>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cSld name="Title and Bottom Pattern 3">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7F4E000-7A9D-442E-9B4E-614D0A8069C8}"/>
              </a:ext>
            </a:extLst>
          </p:cNvPr>
          <p:cNvSpPr>
            <a:spLocks noGrp="1"/>
          </p:cNvSpPr>
          <p:nvPr>
            <p:ph type="title" hasCustomPrompt="1"/>
          </p:nvPr>
        </p:nvSpPr>
        <p:spPr/>
        <p:txBody>
          <a:bodyPr/>
          <a:lstStyle>
            <a:lvl1pPr>
              <a:defRPr>
                <a:solidFill>
                  <a:schemeClr val="accent1"/>
                </a:solidFill>
              </a:defRPr>
            </a:lvl1pPr>
          </a:lstStyle>
          <a:p>
            <a:r>
              <a:rPr lang="en-US"/>
              <a:t>Click to add title</a:t>
            </a:r>
            <a:endParaRPr lang="en-IN"/>
          </a:p>
        </p:txBody>
      </p:sp>
      <p:grpSp>
        <p:nvGrpSpPr>
          <p:cNvPr id="2" name="Group 1">
            <a:extLst>
              <a:ext uri="{FF2B5EF4-FFF2-40B4-BE49-F238E27FC236}">
                <a16:creationId xmlns:a16="http://schemas.microsoft.com/office/drawing/2014/main" id="{60D6AE76-D809-4E49-93BA-44CC1614104C}"/>
              </a:ext>
              <a:ext uri="{C183D7F6-B498-43B3-948B-1728B52AA6E4}">
                <adec:decorative xmlns:adec="http://schemas.microsoft.com/office/drawing/2017/decorative" val="1"/>
              </a:ext>
            </a:extLst>
          </p:cNvPr>
          <p:cNvGrpSpPr/>
          <p:nvPr/>
        </p:nvGrpSpPr>
        <p:grpSpPr>
          <a:xfrm>
            <a:off x="0" y="1441450"/>
            <a:ext cx="12192000" cy="5416550"/>
            <a:chOff x="0" y="1441450"/>
            <a:chExt cx="12192000" cy="5416550"/>
          </a:xfrm>
        </p:grpSpPr>
        <p:sp>
          <p:nvSpPr>
            <p:cNvPr id="4" name="Rectangle 3">
              <a:extLst>
                <a:ext uri="{FF2B5EF4-FFF2-40B4-BE49-F238E27FC236}">
                  <a16:creationId xmlns:a16="http://schemas.microsoft.com/office/drawing/2014/main" id="{940824C4-DE5C-40A1-A956-FABDC744C705}"/>
                </a:ext>
                <a:ext uri="{C183D7F6-B498-43B3-948B-1728B52AA6E4}">
                  <adec:decorative xmlns:adec="http://schemas.microsoft.com/office/drawing/2017/decorative" val="1"/>
                </a:ext>
              </a:extLst>
            </p:cNvPr>
            <p:cNvSpPr/>
            <p:nvPr userDrawn="1"/>
          </p:nvSpPr>
          <p:spPr bwMode="auto">
            <a:xfrm>
              <a:off x="0" y="1441450"/>
              <a:ext cx="12192000" cy="5416550"/>
            </a:xfrm>
            <a:prstGeom prst="rect">
              <a:avLst/>
            </a:prstGeom>
            <a:solidFill>
              <a:srgbClr val="FAFAF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ts val="100"/>
                </a:spcBef>
                <a:spcAft>
                  <a:spcPts val="100"/>
                </a:spcAft>
              </a:pPr>
              <a:endParaRPr lang="en-IN" sz="2000" err="1">
                <a:solidFill>
                  <a:srgbClr val="FFFFFF"/>
                </a:solidFill>
                <a:latin typeface="Segoe UI"/>
                <a:cs typeface="Segoe UI" pitchFamily="34" charset="0"/>
              </a:endParaRPr>
            </a:p>
          </p:txBody>
        </p:sp>
        <p:pic>
          <p:nvPicPr>
            <p:cNvPr id="8" name="Picture 7">
              <a:extLst>
                <a:ext uri="{FF2B5EF4-FFF2-40B4-BE49-F238E27FC236}">
                  <a16:creationId xmlns:a16="http://schemas.microsoft.com/office/drawing/2014/main" id="{D5C2FA4C-148E-4A2E-A32E-D6D0AB7D877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78D4"/>
                </a:clrFrom>
                <a:clrTo>
                  <a:srgbClr val="0078D4">
                    <a:alpha val="0"/>
                  </a:srgbClr>
                </a:clrTo>
              </a:clrChange>
              <a:biLevel thresh="25000"/>
            </a:blip>
            <a:srcRect t="5796" b="36663"/>
            <a:stretch/>
          </p:blipFill>
          <p:spPr>
            <a:xfrm>
              <a:off x="0" y="1441450"/>
              <a:ext cx="12192000" cy="5416550"/>
            </a:xfrm>
            <a:prstGeom prst="rect">
              <a:avLst/>
            </a:prstGeom>
          </p:spPr>
        </p:pic>
      </p:grpSp>
      <p:pic>
        <p:nvPicPr>
          <p:cNvPr id="7" name="Picture 6" descr="M&amp;O Logo">
            <a:extLst>
              <a:ext uri="{FF2B5EF4-FFF2-40B4-BE49-F238E27FC236}">
                <a16:creationId xmlns:a16="http://schemas.microsoft.com/office/drawing/2014/main" id="{3B003CF5-A840-47B6-A2CE-772446674827}"/>
              </a:ext>
            </a:extLst>
          </p:cNvPr>
          <p:cNvPicPr>
            <a:picLocks noChangeAspect="1"/>
          </p:cNvPicPr>
          <p:nvPr/>
        </p:nvPicPr>
        <p:blipFill>
          <a:blip r:embed="rId3"/>
          <a:stretch>
            <a:fillRect/>
          </a:stretch>
        </p:blipFill>
        <p:spPr>
          <a:xfrm>
            <a:off x="550435" y="5729313"/>
            <a:ext cx="590769" cy="590769"/>
          </a:xfrm>
          <a:prstGeom prst="rect">
            <a:avLst/>
          </a:prstGeom>
        </p:spPr>
      </p:pic>
    </p:spTree>
    <p:extLst>
      <p:ext uri="{BB962C8B-B14F-4D97-AF65-F5344CB8AC3E}">
        <p14:creationId xmlns:p14="http://schemas.microsoft.com/office/powerpoint/2010/main" val="23254257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B727F2-CA19-16E2-2F76-DB22EC52FF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A43638-7B59-9E7C-0C8B-C582B8B516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2DC556-DD16-FD85-C253-16E6317139E4}"/>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3AB1B22A-BA56-699B-2E09-6AF304683E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7A8660-30DA-B3F8-4953-58DB3C7CBFAE}"/>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1017943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Slide">
    <p:bg>
      <p:bgPr>
        <a:gradFill flip="none" rotWithShape="1">
          <a:gsLst>
            <a:gs pos="100000">
              <a:schemeClr val="bg2">
                <a:lumMod val="50000"/>
              </a:schemeClr>
            </a:gs>
            <a:gs pos="0">
              <a:schemeClr val="bg2">
                <a:lumMod val="75000"/>
              </a:schemeClr>
            </a:gs>
          </a:gsLst>
          <a:lin ang="2700000" scaled="1"/>
          <a:tileRect/>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064AD7-3580-C088-858D-24C4D5667188}"/>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181" t="1386" r="17"/>
          <a:stretch/>
        </p:blipFill>
        <p:spPr>
          <a:xfrm>
            <a:off x="1885348" y="0"/>
            <a:ext cx="10306652" cy="6858000"/>
          </a:xfrm>
          <a:prstGeom prst="rect">
            <a:avLst/>
          </a:prstGeom>
        </p:spPr>
      </p:pic>
      <p:sp>
        <p:nvSpPr>
          <p:cNvPr id="8" name="Rectangle 7">
            <a:extLst>
              <a:ext uri="{FF2B5EF4-FFF2-40B4-BE49-F238E27FC236}">
                <a16:creationId xmlns:a16="http://schemas.microsoft.com/office/drawing/2014/main" id="{9BF367BF-A3AE-1D2D-33C0-0D2DF021DEE9}"/>
              </a:ext>
              <a:ext uri="{C183D7F6-B498-43B3-948B-1728B52AA6E4}">
                <adec:decorative xmlns:adec="http://schemas.microsoft.com/office/drawing/2017/decorative" val="1"/>
              </a:ext>
            </a:extLst>
          </p:cNvPr>
          <p:cNvSpPr/>
          <p:nvPr userDrawn="1"/>
        </p:nvSpPr>
        <p:spPr bwMode="auto">
          <a:xfrm>
            <a:off x="1" y="0"/>
            <a:ext cx="12191998" cy="6858000"/>
          </a:xfrm>
          <a:prstGeom prst="rect">
            <a:avLst/>
          </a:prstGeom>
          <a:gradFill flip="none" rotWithShape="1">
            <a:gsLst>
              <a:gs pos="31000">
                <a:schemeClr val="bg2">
                  <a:lumMod val="50000"/>
                  <a:alpha val="80000"/>
                </a:schemeClr>
              </a:gs>
              <a:gs pos="100000">
                <a:schemeClr val="bg2">
                  <a:lumMod val="50000"/>
                </a:schemeClr>
              </a:gs>
              <a:gs pos="52000">
                <a:schemeClr val="bg2">
                  <a:alpha val="20000"/>
                </a:schemeClr>
              </a:gs>
              <a:gs pos="17000">
                <a:schemeClr val="bg2">
                  <a:lumMod val="5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1" name="Picture 10" descr="Microsoft Customer Engagement Methodology logo">
            <a:extLst>
              <a:ext uri="{FF2B5EF4-FFF2-40B4-BE49-F238E27FC236}">
                <a16:creationId xmlns:a16="http://schemas.microsoft.com/office/drawing/2014/main" id="{A937087B-FF89-C45C-DE02-6CBF9FD8F51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2318" y="509920"/>
            <a:ext cx="4262188" cy="685359"/>
          </a:xfrm>
          <a:prstGeom prst="rect">
            <a:avLst/>
          </a:prstGeom>
        </p:spPr>
      </p:pic>
      <p:pic>
        <p:nvPicPr>
          <p:cNvPr id="6" name="MS logo white - EMF" descr="Microsoft logo white text version">
            <a:extLst>
              <a:ext uri="{FF2B5EF4-FFF2-40B4-BE49-F238E27FC236}">
                <a16:creationId xmlns:a16="http://schemas.microsoft.com/office/drawing/2014/main" id="{55329E30-2B49-88AF-1C94-C217B853DCF0}"/>
              </a:ext>
            </a:extLst>
          </p:cNvPr>
          <p:cNvPicPr>
            <a:picLocks noChangeAspect="1"/>
          </p:cNvPicPr>
          <p:nvPr userDrawn="1"/>
        </p:nvPicPr>
        <p:blipFill>
          <a:blip r:embed="rId4"/>
          <a:stretch>
            <a:fillRect/>
          </a:stretch>
        </p:blipFill>
        <p:spPr bwMode="black">
          <a:xfrm>
            <a:off x="10241555"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808766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bg>
      <p:bgPr>
        <a:gradFill flip="none" rotWithShape="1">
          <a:gsLst>
            <a:gs pos="100000">
              <a:schemeClr val="bg2">
                <a:lumMod val="50000"/>
              </a:schemeClr>
            </a:gs>
            <a:gs pos="0">
              <a:schemeClr val="bg2">
                <a:lumMod val="75000"/>
              </a:schemeClr>
            </a:gs>
          </a:gsLst>
          <a:lin ang="2700000" scaled="1"/>
          <a:tileRect/>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D8B8E2-F8C8-4F53-5861-4997BEEB1B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306919" y="0"/>
            <a:ext cx="10885081" cy="6858000"/>
          </a:xfrm>
          <a:prstGeom prst="rect">
            <a:avLst/>
          </a:prstGeom>
        </p:spPr>
      </p:pic>
      <p:sp>
        <p:nvSpPr>
          <p:cNvPr id="7" name="Rectangle 6">
            <a:extLst>
              <a:ext uri="{FF2B5EF4-FFF2-40B4-BE49-F238E27FC236}">
                <a16:creationId xmlns:a16="http://schemas.microsoft.com/office/drawing/2014/main" id="{45011C40-8665-E619-3666-B8B25AA48024}"/>
              </a:ext>
            </a:extLst>
          </p:cNvPr>
          <p:cNvSpPr/>
          <p:nvPr userDrawn="1"/>
        </p:nvSpPr>
        <p:spPr bwMode="auto">
          <a:xfrm>
            <a:off x="1" y="0"/>
            <a:ext cx="7092175" cy="6858000"/>
          </a:xfrm>
          <a:prstGeom prst="rect">
            <a:avLst/>
          </a:prstGeom>
          <a:gradFill flip="none" rotWithShape="1">
            <a:gsLst>
              <a:gs pos="16250">
                <a:schemeClr val="bg2">
                  <a:lumMod val="50000"/>
                  <a:alpha val="80000"/>
                </a:schemeClr>
              </a:gs>
              <a:gs pos="65000">
                <a:schemeClr val="bg2">
                  <a:alpha val="0"/>
                </a:schemeClr>
              </a:gs>
              <a:gs pos="0">
                <a:schemeClr val="bg2">
                  <a:lumMod val="5000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white - EMF" descr="Microsoft logo white text version">
            <a:extLst>
              <a:ext uri="{FF2B5EF4-FFF2-40B4-BE49-F238E27FC236}">
                <a16:creationId xmlns:a16="http://schemas.microsoft.com/office/drawing/2014/main" id="{55329E30-2B49-88AF-1C94-C217B853DCF0}"/>
              </a:ext>
            </a:extLst>
          </p:cNvPr>
          <p:cNvPicPr>
            <a:picLocks noChangeAspect="1"/>
          </p:cNvPicPr>
          <p:nvPr userDrawn="1"/>
        </p:nvPicPr>
        <p:blipFill>
          <a:blip r:embed="rId3"/>
          <a:stretch>
            <a:fillRect/>
          </a:stretch>
        </p:blipFill>
        <p:spPr bwMode="black">
          <a:xfrm>
            <a:off x="10241555" y="585788"/>
            <a:ext cx="1366245" cy="292608"/>
          </a:xfrm>
          <a:prstGeom prst="rect">
            <a:avLst/>
          </a:prstGeom>
        </p:spPr>
      </p:pic>
      <p:pic>
        <p:nvPicPr>
          <p:cNvPr id="3" name="Picture 2" descr="Text&#10;&#10;Description automatically generated">
            <a:extLst>
              <a:ext uri="{FF2B5EF4-FFF2-40B4-BE49-F238E27FC236}">
                <a16:creationId xmlns:a16="http://schemas.microsoft.com/office/drawing/2014/main" id="{A89968EC-F345-A5FA-11E7-028F8E4FF0F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02318" y="509920"/>
            <a:ext cx="4262188" cy="685359"/>
          </a:xfrm>
          <a:prstGeom prst="rect">
            <a:avLst/>
          </a:prstGeom>
        </p:spPr>
      </p:pic>
    </p:spTree>
    <p:extLst>
      <p:ext uri="{BB962C8B-B14F-4D97-AF65-F5344CB8AC3E}">
        <p14:creationId xmlns:p14="http://schemas.microsoft.com/office/powerpoint/2010/main" val="16915520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Pr>
        <a:gradFill flip="none" rotWithShape="1">
          <a:gsLst>
            <a:gs pos="100000">
              <a:schemeClr val="bg2">
                <a:lumMod val="50000"/>
              </a:schemeClr>
            </a:gs>
            <a:gs pos="0">
              <a:schemeClr val="bg2">
                <a:lumMod val="75000"/>
              </a:schemeClr>
            </a:gs>
          </a:gsLst>
          <a:lin ang="2700000" scaled="1"/>
          <a:tileRect/>
        </a:gradFill>
        <a:effectLst/>
      </p:bgPr>
    </p:bg>
    <p:spTree>
      <p:nvGrpSpPr>
        <p:cNvPr id="1" name=""/>
        <p:cNvGrpSpPr/>
        <p:nvPr/>
      </p:nvGrpSpPr>
      <p:grpSpPr>
        <a:xfrm>
          <a:off x="0" y="0"/>
          <a:ext cx="0" cy="0"/>
          <a:chOff x="0" y="0"/>
          <a:chExt cx="0" cy="0"/>
        </a:xfrm>
      </p:grpSpPr>
      <p:pic>
        <p:nvPicPr>
          <p:cNvPr id="4" name="Picture 3" descr="A picture containing outdoor, building&#10;&#10;Description automatically generated">
            <a:extLst>
              <a:ext uri="{FF2B5EF4-FFF2-40B4-BE49-F238E27FC236}">
                <a16:creationId xmlns:a16="http://schemas.microsoft.com/office/drawing/2014/main" id="{D21AD5BA-786A-4C83-2260-D05A62B70DF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5737"/>
          <a:stretch/>
        </p:blipFill>
        <p:spPr>
          <a:xfrm>
            <a:off x="0" y="0"/>
            <a:ext cx="12192000" cy="6858000"/>
          </a:xfrm>
          <a:prstGeom prst="rect">
            <a:avLst/>
          </a:prstGeom>
        </p:spPr>
      </p:pic>
      <p:sp>
        <p:nvSpPr>
          <p:cNvPr id="7" name="Rectangle 6">
            <a:extLst>
              <a:ext uri="{FF2B5EF4-FFF2-40B4-BE49-F238E27FC236}">
                <a16:creationId xmlns:a16="http://schemas.microsoft.com/office/drawing/2014/main" id="{477320F2-EE2B-6F25-6A85-408FF14484D3}"/>
              </a:ext>
            </a:extLst>
          </p:cNvPr>
          <p:cNvSpPr/>
          <p:nvPr userDrawn="1"/>
        </p:nvSpPr>
        <p:spPr bwMode="auto">
          <a:xfrm>
            <a:off x="0" y="0"/>
            <a:ext cx="12192000" cy="6858000"/>
          </a:xfrm>
          <a:prstGeom prst="rect">
            <a:avLst/>
          </a:prstGeom>
          <a:gradFill>
            <a:gsLst>
              <a:gs pos="100000">
                <a:schemeClr val="accent1">
                  <a:alpha val="14000"/>
                </a:schemeClr>
              </a:gs>
              <a:gs pos="43500">
                <a:srgbClr val="145591">
                  <a:alpha val="50000"/>
                </a:srgbClr>
              </a:gs>
              <a:gs pos="0">
                <a:schemeClr val="bg2">
                  <a:alpha val="63000"/>
                </a:schemeClr>
              </a:gs>
            </a:gsLst>
            <a:lin ang="27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white - EMF" descr="Microsoft logo white text version">
            <a:extLst>
              <a:ext uri="{FF2B5EF4-FFF2-40B4-BE49-F238E27FC236}">
                <a16:creationId xmlns:a16="http://schemas.microsoft.com/office/drawing/2014/main" id="{55329E30-2B49-88AF-1C94-C217B853DCF0}"/>
              </a:ext>
            </a:extLst>
          </p:cNvPr>
          <p:cNvPicPr>
            <a:picLocks noChangeAspect="1"/>
          </p:cNvPicPr>
          <p:nvPr userDrawn="1"/>
        </p:nvPicPr>
        <p:blipFill>
          <a:blip r:embed="rId3"/>
          <a:stretch>
            <a:fillRect/>
          </a:stretch>
        </p:blipFill>
        <p:spPr bwMode="black">
          <a:xfrm>
            <a:off x="10241555" y="585788"/>
            <a:ext cx="1366245" cy="292608"/>
          </a:xfrm>
          <a:prstGeom prst="rect">
            <a:avLst/>
          </a:prstGeom>
        </p:spPr>
      </p:pic>
      <p:pic>
        <p:nvPicPr>
          <p:cNvPr id="3" name="Picture 2" descr="Text&#10;&#10;Description automatically generated">
            <a:extLst>
              <a:ext uri="{FF2B5EF4-FFF2-40B4-BE49-F238E27FC236}">
                <a16:creationId xmlns:a16="http://schemas.microsoft.com/office/drawing/2014/main" id="{216B232D-11A0-BE36-C165-DBD5CCE26C0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02318" y="509920"/>
            <a:ext cx="4262188" cy="685359"/>
          </a:xfrm>
          <a:prstGeom prst="rect">
            <a:avLst/>
          </a:prstGeom>
        </p:spPr>
      </p:pic>
    </p:spTree>
    <p:extLst>
      <p:ext uri="{BB962C8B-B14F-4D97-AF65-F5344CB8AC3E}">
        <p14:creationId xmlns:p14="http://schemas.microsoft.com/office/powerpoint/2010/main" val="8290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10242948" y="585788"/>
            <a:ext cx="1366440" cy="292608"/>
          </a:xfrm>
          <a:prstGeom prst="rect">
            <a:avLst/>
          </a:prstGeom>
        </p:spPr>
      </p:pic>
      <p:sp>
        <p:nvSpPr>
          <p:cNvPr id="10" name="Title 1">
            <a:extLst>
              <a:ext uri="{FF2B5EF4-FFF2-40B4-BE49-F238E27FC236}">
                <a16:creationId xmlns:a16="http://schemas.microsoft.com/office/drawing/2014/main" id="{2AA5372B-CD72-EAD1-03CD-3AA9C41BE235}"/>
              </a:ext>
            </a:extLst>
          </p:cNvPr>
          <p:cNvSpPr>
            <a:spLocks noGrp="1"/>
          </p:cNvSpPr>
          <p:nvPr>
            <p:ph type="title" hasCustomPrompt="1"/>
          </p:nvPr>
        </p:nvSpPr>
        <p:spPr>
          <a:xfrm>
            <a:off x="566140" y="2967050"/>
            <a:ext cx="7299431" cy="553998"/>
          </a:xfrm>
        </p:spPr>
        <p:txBody>
          <a:bodyPr wrap="square" anchor="b" anchorCtr="0">
            <a:spAutoFit/>
          </a:bodyPr>
          <a:lstStyle>
            <a:lvl1pPr>
              <a:defRPr>
                <a:solidFill>
                  <a:schemeClr val="accent1"/>
                </a:solidFill>
              </a:defRPr>
            </a:lvl1pPr>
          </a:lstStyle>
          <a:p>
            <a:r>
              <a:rPr lang="en-US"/>
              <a:t>Event name or presentation title </a:t>
            </a:r>
          </a:p>
        </p:txBody>
      </p:sp>
      <p:sp>
        <p:nvSpPr>
          <p:cNvPr id="11" name="Text Placeholder 4">
            <a:extLst>
              <a:ext uri="{FF2B5EF4-FFF2-40B4-BE49-F238E27FC236}">
                <a16:creationId xmlns:a16="http://schemas.microsoft.com/office/drawing/2014/main" id="{CAF2E1DB-0811-3F08-0CE4-1F7F537A2A06}"/>
              </a:ext>
            </a:extLst>
          </p:cNvPr>
          <p:cNvSpPr>
            <a:spLocks noGrp="1"/>
          </p:cNvSpPr>
          <p:nvPr>
            <p:ph type="body" sz="quarter" idx="12" hasCustomPrompt="1"/>
          </p:nvPr>
        </p:nvSpPr>
        <p:spPr>
          <a:xfrm>
            <a:off x="582042" y="4400062"/>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2" name="Picture 1" descr="Text&#10;&#10;Description automatically generated">
            <a:extLst>
              <a:ext uri="{FF2B5EF4-FFF2-40B4-BE49-F238E27FC236}">
                <a16:creationId xmlns:a16="http://schemas.microsoft.com/office/drawing/2014/main" id="{76756278-EE44-C870-69B1-A143049F945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870" y="529641"/>
            <a:ext cx="4264925" cy="685800"/>
          </a:xfrm>
          <a:prstGeom prst="rect">
            <a:avLst/>
          </a:prstGeom>
        </p:spPr>
      </p:pic>
    </p:spTree>
    <p:extLst>
      <p:ext uri="{BB962C8B-B14F-4D97-AF65-F5344CB8AC3E}">
        <p14:creationId xmlns:p14="http://schemas.microsoft.com/office/powerpoint/2010/main" val="34063198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Slide 2">
    <p:bg>
      <p:bgPr>
        <a:solidFill>
          <a:schemeClr val="bg1">
            <a:lumMod val="95000"/>
          </a:schemeClr>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10242948" y="585788"/>
            <a:ext cx="1366440" cy="292608"/>
          </a:xfrm>
          <a:prstGeom prst="rect">
            <a:avLst/>
          </a:prstGeom>
        </p:spPr>
      </p:pic>
      <p:sp>
        <p:nvSpPr>
          <p:cNvPr id="10" name="Title 1">
            <a:extLst>
              <a:ext uri="{FF2B5EF4-FFF2-40B4-BE49-F238E27FC236}">
                <a16:creationId xmlns:a16="http://schemas.microsoft.com/office/drawing/2014/main" id="{2AA5372B-CD72-EAD1-03CD-3AA9C41BE235}"/>
              </a:ext>
            </a:extLst>
          </p:cNvPr>
          <p:cNvSpPr>
            <a:spLocks noGrp="1"/>
          </p:cNvSpPr>
          <p:nvPr>
            <p:ph type="title" hasCustomPrompt="1"/>
          </p:nvPr>
        </p:nvSpPr>
        <p:spPr>
          <a:xfrm>
            <a:off x="566140" y="2967050"/>
            <a:ext cx="7299431" cy="553998"/>
          </a:xfrm>
        </p:spPr>
        <p:txBody>
          <a:bodyPr wrap="square" anchor="b" anchorCtr="0">
            <a:spAutoFit/>
          </a:bodyPr>
          <a:lstStyle>
            <a:lvl1pPr>
              <a:defRPr>
                <a:solidFill>
                  <a:schemeClr val="accent1"/>
                </a:solidFill>
              </a:defRPr>
            </a:lvl1pPr>
          </a:lstStyle>
          <a:p>
            <a:r>
              <a:rPr lang="en-US"/>
              <a:t>Event name or presentation title </a:t>
            </a:r>
          </a:p>
        </p:txBody>
      </p:sp>
      <p:sp>
        <p:nvSpPr>
          <p:cNvPr id="11" name="Text Placeholder 4">
            <a:extLst>
              <a:ext uri="{FF2B5EF4-FFF2-40B4-BE49-F238E27FC236}">
                <a16:creationId xmlns:a16="http://schemas.microsoft.com/office/drawing/2014/main" id="{CAF2E1DB-0811-3F08-0CE4-1F7F537A2A06}"/>
              </a:ext>
            </a:extLst>
          </p:cNvPr>
          <p:cNvSpPr>
            <a:spLocks noGrp="1"/>
          </p:cNvSpPr>
          <p:nvPr>
            <p:ph type="body" sz="quarter" idx="12" hasCustomPrompt="1"/>
          </p:nvPr>
        </p:nvSpPr>
        <p:spPr>
          <a:xfrm>
            <a:off x="582042" y="4400062"/>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2" name="Picture 1" descr="Text&#10;&#10;Description automatically generated">
            <a:extLst>
              <a:ext uri="{FF2B5EF4-FFF2-40B4-BE49-F238E27FC236}">
                <a16:creationId xmlns:a16="http://schemas.microsoft.com/office/drawing/2014/main" id="{A625C803-E2C9-AB19-7583-9E0BE2582CA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870" y="535496"/>
            <a:ext cx="4264925" cy="685800"/>
          </a:xfrm>
          <a:prstGeom prst="rect">
            <a:avLst/>
          </a:prstGeom>
        </p:spPr>
      </p:pic>
    </p:spTree>
    <p:extLst>
      <p:ext uri="{BB962C8B-B14F-4D97-AF65-F5344CB8AC3E}">
        <p14:creationId xmlns:p14="http://schemas.microsoft.com/office/powerpoint/2010/main" val="36261543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10242948" y="585788"/>
            <a:ext cx="1366440" cy="292608"/>
          </a:xfrm>
          <a:prstGeom prst="rect">
            <a:avLst/>
          </a:prstGeom>
        </p:spPr>
      </p:pic>
      <p:pic>
        <p:nvPicPr>
          <p:cNvPr id="3" name="Picture 2" descr="Text&#10;&#10;Description automatically generated">
            <a:extLst>
              <a:ext uri="{FF2B5EF4-FFF2-40B4-BE49-F238E27FC236}">
                <a16:creationId xmlns:a16="http://schemas.microsoft.com/office/drawing/2014/main" id="{BDD4E2FE-141E-A27B-5EB1-81E3A5A0324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870" y="529641"/>
            <a:ext cx="4264925" cy="685800"/>
          </a:xfrm>
          <a:prstGeom prst="rect">
            <a:avLst/>
          </a:prstGeom>
        </p:spPr>
      </p:pic>
    </p:spTree>
    <p:extLst>
      <p:ext uri="{BB962C8B-B14F-4D97-AF65-F5344CB8AC3E}">
        <p14:creationId xmlns:p14="http://schemas.microsoft.com/office/powerpoint/2010/main" val="12611666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346847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hasCustomPrompt="1"/>
          </p:nvPr>
        </p:nvSpPr>
        <p:spPr>
          <a:xfrm>
            <a:off x="588263" y="457200"/>
            <a:ext cx="11018520" cy="529388"/>
          </a:xfrm>
        </p:spPr>
        <p:txBody>
          <a:bodyPr/>
          <a:lstStyle>
            <a:lvl1pPr>
              <a:defRPr/>
            </a:lvl1pPr>
          </a:lstStyle>
          <a:p>
            <a:r>
              <a:rPr lang="en-US"/>
              <a:t>Click to edit Master title style</a:t>
            </a:r>
            <a:br>
              <a:rPr lang="en-US"/>
            </a:br>
            <a:endParaRPr lang="en-US"/>
          </a:p>
        </p:txBody>
      </p:sp>
      <p:cxnSp>
        <p:nvCxnSpPr>
          <p:cNvPr id="5" name="Straight Connector 4">
            <a:extLst>
              <a:ext uri="{FF2B5EF4-FFF2-40B4-BE49-F238E27FC236}">
                <a16:creationId xmlns:a16="http://schemas.microsoft.com/office/drawing/2014/main" id="{BD749A47-F81A-8A35-B4D7-9D885CD87823}"/>
              </a:ext>
            </a:extLst>
          </p:cNvPr>
          <p:cNvCxnSpPr>
            <a:cxnSpLocks/>
          </p:cNvCxnSpPr>
          <p:nvPr userDrawn="1"/>
        </p:nvCxnSpPr>
        <p:spPr>
          <a:xfrm>
            <a:off x="600219" y="1637661"/>
            <a:ext cx="1541399" cy="0"/>
          </a:xfrm>
          <a:prstGeom prst="line">
            <a:avLst/>
          </a:prstGeom>
          <a:ln w="63500" cap="rnd">
            <a:gradFill flip="none" rotWithShape="1">
              <a:gsLst>
                <a:gs pos="50402">
                  <a:schemeClr val="accent1"/>
                </a:gs>
                <a:gs pos="0">
                  <a:srgbClr val="107C10"/>
                </a:gs>
                <a:gs pos="26000">
                  <a:schemeClr val="tx2"/>
                </a:gs>
                <a:gs pos="75000">
                  <a:schemeClr val="accent3"/>
                </a:gs>
                <a:gs pos="100000">
                  <a:srgbClr val="9BF00B"/>
                </a:gs>
              </a:gsLst>
              <a:lin ang="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D887A96-E622-B0C9-C5BE-990CE7C2DB00}"/>
              </a:ext>
            </a:extLst>
          </p:cNvPr>
          <p:cNvSpPr>
            <a:spLocks noGrp="1"/>
          </p:cNvSpPr>
          <p:nvPr>
            <p:ph type="body" sz="quarter" idx="10" hasCustomPrompt="1"/>
          </p:nvPr>
        </p:nvSpPr>
        <p:spPr>
          <a:xfrm>
            <a:off x="600219" y="1061142"/>
            <a:ext cx="6084887" cy="307777"/>
          </a:xfrm>
        </p:spPr>
        <p:txBody>
          <a:bodyPr/>
          <a:lstStyle>
            <a:lvl1pPr marL="0" indent="0">
              <a:buNone/>
              <a:defRPr sz="2000">
                <a:solidFill>
                  <a:schemeClr val="accent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A subhead can go right here</a:t>
            </a:r>
          </a:p>
        </p:txBody>
      </p:sp>
    </p:spTree>
    <p:extLst>
      <p:ext uri="{BB962C8B-B14F-4D97-AF65-F5344CB8AC3E}">
        <p14:creationId xmlns:p14="http://schemas.microsoft.com/office/powerpoint/2010/main" val="25719085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0-#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EF35-9917-976D-6CC3-40B692A8B2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9D0D55-9C55-1737-0623-82E2AA29A9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BCEC24-AD74-A32C-7BCC-4098B9A11C60}"/>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8EFDEEA4-6C73-ED41-2DEE-2F1F22524D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5EC047-F4E4-B320-BC76-D46E116AB7EC}"/>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238986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cxnSp>
        <p:nvCxnSpPr>
          <p:cNvPr id="3" name="Straight Connector 2">
            <a:extLst>
              <a:ext uri="{FF2B5EF4-FFF2-40B4-BE49-F238E27FC236}">
                <a16:creationId xmlns:a16="http://schemas.microsoft.com/office/drawing/2014/main" id="{402BF090-759D-7D22-1EE8-5AFDF629A8E3}"/>
              </a:ext>
            </a:extLst>
          </p:cNvPr>
          <p:cNvCxnSpPr>
            <a:cxnSpLocks/>
          </p:cNvCxnSpPr>
          <p:nvPr userDrawn="1"/>
        </p:nvCxnSpPr>
        <p:spPr>
          <a:xfrm>
            <a:off x="-6137" y="6269038"/>
            <a:ext cx="12175635" cy="0"/>
          </a:xfrm>
          <a:prstGeom prst="line">
            <a:avLst/>
          </a:prstGeom>
          <a:ln w="38100" cap="rnd">
            <a:gradFill flip="none" rotWithShape="1">
              <a:gsLst>
                <a:gs pos="50402">
                  <a:schemeClr val="accent1"/>
                </a:gs>
                <a:gs pos="0">
                  <a:srgbClr val="107C10"/>
                </a:gs>
                <a:gs pos="26000">
                  <a:schemeClr val="tx2"/>
                </a:gs>
                <a:gs pos="75000">
                  <a:schemeClr val="accent3"/>
                </a:gs>
                <a:gs pos="100000">
                  <a:srgbClr val="9BF00B"/>
                </a:gs>
              </a:gsLst>
              <a:lin ang="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24671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0-#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6" name="Rectangle 5">
            <a:extLst>
              <a:ext uri="{FF2B5EF4-FFF2-40B4-BE49-F238E27FC236}">
                <a16:creationId xmlns:a16="http://schemas.microsoft.com/office/drawing/2014/main" id="{CE0A7B8D-270B-45F6-B08C-6884C90504D4}"/>
              </a:ext>
            </a:extLst>
          </p:cNvPr>
          <p:cNvSpPr/>
          <p:nvPr userDrawn="1"/>
        </p:nvSpPr>
        <p:spPr bwMode="auto">
          <a:xfrm>
            <a:off x="0" y="6756740"/>
            <a:ext cx="12192000" cy="101259"/>
          </a:xfrm>
          <a:prstGeom prst="rect">
            <a:avLst/>
          </a:prstGeom>
          <a:gradFill>
            <a:gsLst>
              <a:gs pos="50402">
                <a:schemeClr val="accent1"/>
              </a:gs>
              <a:gs pos="0">
                <a:srgbClr val="107C10"/>
              </a:gs>
              <a:gs pos="26000">
                <a:schemeClr val="tx2"/>
              </a:gs>
              <a:gs pos="75000">
                <a:schemeClr val="accent3"/>
              </a:gs>
              <a:gs pos="100000">
                <a:srgbClr val="9BF00B"/>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926901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5022969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016876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6199057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2253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with Secondary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5" name="Text Placeholder 3">
            <a:extLst>
              <a:ext uri="{FF2B5EF4-FFF2-40B4-BE49-F238E27FC236}">
                <a16:creationId xmlns:a16="http://schemas.microsoft.com/office/drawing/2014/main" id="{EF36070A-2FC3-4EDC-80E0-6E13A4AC4CC1}"/>
              </a:ext>
            </a:extLst>
          </p:cNvPr>
          <p:cNvSpPr>
            <a:spLocks noGrp="1"/>
          </p:cNvSpPr>
          <p:nvPr>
            <p:ph type="body" sz="quarter" idx="10" hasCustomPrompt="1"/>
          </p:nvPr>
        </p:nvSpPr>
        <p:spPr>
          <a:xfrm>
            <a:off x="588263" y="1165950"/>
            <a:ext cx="11018520" cy="553998"/>
          </a:xfrm>
        </p:spPr>
        <p:txBody>
          <a:bodyPr wrap="square">
            <a:noAutofit/>
          </a:bodyPr>
          <a:lstStyle>
            <a:lvl1pPr marL="0" indent="0">
              <a:spcBef>
                <a:spcPts val="1223"/>
              </a:spcBef>
              <a:buClr>
                <a:schemeClr val="tx1"/>
              </a:buClr>
              <a:buFont typeface="Wingdings" panose="05000000000000000000" pitchFamily="2" charset="2"/>
              <a:buNone/>
              <a:defRPr sz="1961"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Edit Master text styles</a:t>
            </a:r>
          </a:p>
        </p:txBody>
      </p:sp>
    </p:spTree>
    <p:custDataLst>
      <p:tags r:id="rId1"/>
    </p:custDataLst>
    <p:extLst>
      <p:ext uri="{BB962C8B-B14F-4D97-AF65-F5344CB8AC3E}">
        <p14:creationId xmlns:p14="http://schemas.microsoft.com/office/powerpoint/2010/main" val="267639198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485848"/>
          </a:xfrm>
        </p:spPr>
        <p:txBody>
          <a:bodyPr tIns="64008"/>
          <a:lstStyle>
            <a:lvl1pPr>
              <a:defRPr sz="2745" spc="0">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35970654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944458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ne half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6581598" y="457200"/>
            <a:ext cx="5046417" cy="1086195"/>
          </a:xfrm>
        </p:spPr>
        <p:txBody>
          <a:bodyPr/>
          <a:lstStyle/>
          <a:p>
            <a:r>
              <a:rPr lang="en-US"/>
              <a:t>Click to edit Master title style</a:t>
            </a:r>
          </a:p>
        </p:txBody>
      </p:sp>
      <p:sp>
        <p:nvSpPr>
          <p:cNvPr id="3" name="Text Placeholder 2"/>
          <p:cNvSpPr>
            <a:spLocks noGrp="1"/>
          </p:cNvSpPr>
          <p:nvPr>
            <p:ph type="body" sz="quarter" idx="10" hasCustomPrompt="1"/>
          </p:nvPr>
        </p:nvSpPr>
        <p:spPr>
          <a:xfrm>
            <a:off x="6577536" y="2144352"/>
            <a:ext cx="5046417" cy="1315714"/>
          </a:xfrm>
        </p:spPr>
        <p:txBody>
          <a:bodyPr>
            <a:noAutofit/>
          </a:bodyPr>
          <a:lstStyle>
            <a:lvl1pPr marL="0" indent="0">
              <a:lnSpc>
                <a:spcPct val="100000"/>
              </a:lnSpc>
              <a:spcBef>
                <a:spcPts val="588"/>
              </a:spcBef>
              <a:spcAft>
                <a:spcPts val="588"/>
              </a:spcAft>
              <a:buNone/>
              <a:defRPr sz="2353"/>
            </a:lvl1pPr>
            <a:lvl2pPr marL="228556" indent="0">
              <a:lnSpc>
                <a:spcPct val="100000"/>
              </a:lnSpc>
              <a:spcBef>
                <a:spcPts val="588"/>
              </a:spcBef>
              <a:spcAft>
                <a:spcPts val="588"/>
              </a:spcAft>
              <a:buNone/>
              <a:defRPr sz="1568"/>
            </a:lvl2pPr>
            <a:lvl3pPr marL="457113" indent="0">
              <a:lnSpc>
                <a:spcPct val="100000"/>
              </a:lnSpc>
              <a:spcBef>
                <a:spcPts val="588"/>
              </a:spcBef>
              <a:spcAft>
                <a:spcPts val="588"/>
              </a:spcAft>
              <a:buNone/>
              <a:defRPr sz="1568"/>
            </a:lvl3pPr>
            <a:lvl4pPr marL="661861" indent="0">
              <a:lnSpc>
                <a:spcPct val="100000"/>
              </a:lnSpc>
              <a:spcBef>
                <a:spcPts val="588"/>
              </a:spcBef>
              <a:spcAft>
                <a:spcPts val="588"/>
              </a:spcAft>
              <a:buNone/>
              <a:defRPr sz="1568"/>
            </a:lvl4pPr>
            <a:lvl5pPr marL="855498" indent="0">
              <a:lnSpc>
                <a:spcPct val="100000"/>
              </a:lnSpc>
              <a:spcBef>
                <a:spcPts val="588"/>
              </a:spcBef>
              <a:spcAft>
                <a:spcPts val="588"/>
              </a:spcAft>
              <a:buNone/>
              <a:defRPr sz="1568"/>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Picture Placeholder" descr="Half screen image placeholder on the left">
            <a:extLst>
              <a:ext uri="{FF2B5EF4-FFF2-40B4-BE49-F238E27FC236}">
                <a16:creationId xmlns:a16="http://schemas.microsoft.com/office/drawing/2014/main" id="{DD7434E0-1F7D-4A35-9540-BD1A050CB7C8}"/>
              </a:ext>
            </a:extLst>
          </p:cNvPr>
          <p:cNvSpPr>
            <a:spLocks noGrp="1"/>
          </p:cNvSpPr>
          <p:nvPr>
            <p:ph type="pic" sz="quarter" idx="11" hasCustomPrompt="1"/>
          </p:nvPr>
        </p:nvSpPr>
        <p:spPr bwMode="gray">
          <a:xfrm>
            <a:off x="0" y="-24699"/>
            <a:ext cx="6096000" cy="6882699"/>
          </a:xfrm>
          <a:blipFill>
            <a:blip r:embed="rId3" cstate="screen">
              <a:extLst>
                <a:ext uri="{28A0092B-C50C-407E-A947-70E740481C1C}">
                  <a14:useLocalDpi xmlns:a14="http://schemas.microsoft.com/office/drawing/2010/main"/>
                </a:ext>
              </a:extLst>
            </a:blip>
            <a:stretch>
              <a:fillRect t="359"/>
            </a:stretch>
          </a:blipFill>
        </p:spPr>
        <p:txBody>
          <a:bodyPr lIns="182880" tIns="640080" rIns="18288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or click or tap icon below to insert</a:t>
            </a:r>
          </a:p>
        </p:txBody>
      </p:sp>
    </p:spTree>
    <p:custDataLst>
      <p:tags r:id="rId1"/>
    </p:custDataLst>
    <p:extLst>
      <p:ext uri="{BB962C8B-B14F-4D97-AF65-F5344CB8AC3E}">
        <p14:creationId xmlns:p14="http://schemas.microsoft.com/office/powerpoint/2010/main" val="383197855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1BF13-DB01-09A3-AEEB-A0741DF178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99D512-DC40-88E8-8D85-60B8382E8E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266ADE-5304-E999-7E4F-74A0263372F7}"/>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786A526F-5344-B76E-BF01-7357588966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977A8-7978-DE87-A07B-4DB5F4BA1D5D}"/>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21489248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One quarter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7976967" cy="553998"/>
          </a:xfrm>
        </p:spPr>
        <p:txBody>
          <a:bodyPr/>
          <a:lstStyle/>
          <a:p>
            <a:r>
              <a:rPr lang="en-US"/>
              <a:t>Click to edit Master title style</a:t>
            </a:r>
          </a:p>
        </p:txBody>
      </p:sp>
      <p:sp>
        <p:nvSpPr>
          <p:cNvPr id="3" name="Text Placeholder 2"/>
          <p:cNvSpPr>
            <a:spLocks noGrp="1"/>
          </p:cNvSpPr>
          <p:nvPr>
            <p:ph type="body" sz="quarter" idx="10" hasCustomPrompt="1"/>
          </p:nvPr>
        </p:nvSpPr>
        <p:spPr>
          <a:xfrm>
            <a:off x="584201" y="1435497"/>
            <a:ext cx="7976967" cy="1315714"/>
          </a:xfrm>
        </p:spPr>
        <p:txBody>
          <a:bodyPr>
            <a:noAutofit/>
          </a:bodyPr>
          <a:lstStyle>
            <a:lvl1pPr marL="0" indent="0">
              <a:lnSpc>
                <a:spcPct val="100000"/>
              </a:lnSpc>
              <a:spcBef>
                <a:spcPts val="588"/>
              </a:spcBef>
              <a:spcAft>
                <a:spcPts val="588"/>
              </a:spcAft>
              <a:buNone/>
              <a:defRPr sz="2353"/>
            </a:lvl1pPr>
            <a:lvl2pPr marL="228556" indent="0">
              <a:lnSpc>
                <a:spcPct val="100000"/>
              </a:lnSpc>
              <a:spcBef>
                <a:spcPts val="588"/>
              </a:spcBef>
              <a:spcAft>
                <a:spcPts val="588"/>
              </a:spcAft>
              <a:buNone/>
              <a:defRPr sz="1568"/>
            </a:lvl2pPr>
            <a:lvl3pPr marL="457113" indent="0">
              <a:lnSpc>
                <a:spcPct val="100000"/>
              </a:lnSpc>
              <a:spcBef>
                <a:spcPts val="588"/>
              </a:spcBef>
              <a:spcAft>
                <a:spcPts val="588"/>
              </a:spcAft>
              <a:buNone/>
              <a:defRPr sz="1568"/>
            </a:lvl3pPr>
            <a:lvl4pPr marL="661861" indent="0">
              <a:lnSpc>
                <a:spcPct val="100000"/>
              </a:lnSpc>
              <a:spcBef>
                <a:spcPts val="588"/>
              </a:spcBef>
              <a:spcAft>
                <a:spcPts val="588"/>
              </a:spcAft>
              <a:buNone/>
              <a:defRPr sz="1568"/>
            </a:lvl4pPr>
            <a:lvl5pPr marL="855498" indent="0">
              <a:lnSpc>
                <a:spcPct val="100000"/>
              </a:lnSpc>
              <a:spcBef>
                <a:spcPts val="588"/>
              </a:spcBef>
              <a:spcAft>
                <a:spcPts val="588"/>
              </a:spcAft>
              <a:buNone/>
              <a:defRPr sz="1568"/>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6" descr="One quarter screen image placeholder on the right">
            <a:extLst>
              <a:ext uri="{FF2B5EF4-FFF2-40B4-BE49-F238E27FC236}">
                <a16:creationId xmlns:a16="http://schemas.microsoft.com/office/drawing/2014/main" id="{F027E75B-BDBC-482F-994B-34F7EEB2ADC9}"/>
              </a:ext>
            </a:extLst>
          </p:cNvPr>
          <p:cNvSpPr>
            <a:spLocks noGrp="1"/>
          </p:cNvSpPr>
          <p:nvPr>
            <p:ph type="pic" sz="quarter" idx="12" hasCustomPrompt="1"/>
          </p:nvPr>
        </p:nvSpPr>
        <p:spPr>
          <a:xfrm>
            <a:off x="9146334" y="-1"/>
            <a:ext cx="3045666" cy="2005998"/>
          </a:xfrm>
          <a:blipFill>
            <a:blip r:embed="rId3" cstate="screen">
              <a:extLst>
                <a:ext uri="{28A0092B-C50C-407E-A947-70E740481C1C}">
                  <a14:useLocalDpi xmlns:a14="http://schemas.microsoft.com/office/drawing/2010/main"/>
                </a:ext>
              </a:extLst>
            </a:blip>
            <a:stretch>
              <a:fillRect t="359"/>
            </a:stretch>
          </a:blipFill>
        </p:spPr>
        <p:txBody>
          <a:bodyPr tIns="731520"/>
          <a:lstStyle>
            <a:lvl1pPr marL="0" indent="0" algn="ctr">
              <a:buNone/>
              <a:defRPr>
                <a:solidFill>
                  <a:schemeClr val="bg1"/>
                </a:solidFill>
              </a:defRPr>
            </a:lvl1pPr>
          </a:lstStyle>
          <a:p>
            <a:r>
              <a:rPr lang="en-US"/>
              <a:t>Drag &amp; drop your photo here or click or tap icon below to insert</a:t>
            </a:r>
          </a:p>
          <a:p>
            <a:endParaRPr lang="en-US"/>
          </a:p>
        </p:txBody>
      </p:sp>
    </p:spTree>
    <p:custDataLst>
      <p:tags r:id="rId1"/>
    </p:custDataLst>
    <p:extLst>
      <p:ext uri="{BB962C8B-B14F-4D97-AF65-F5344CB8AC3E}">
        <p14:creationId xmlns:p14="http://schemas.microsoft.com/office/powerpoint/2010/main" val="36087812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ne thrid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6856436" cy="553998"/>
          </a:xfrm>
        </p:spPr>
        <p:txBody>
          <a:bodyPr/>
          <a:lstStyle/>
          <a:p>
            <a:r>
              <a:rPr lang="en-US"/>
              <a:t>Click to edit Master title style</a:t>
            </a:r>
          </a:p>
        </p:txBody>
      </p:sp>
      <p:sp>
        <p:nvSpPr>
          <p:cNvPr id="3" name="Text Placeholder 2"/>
          <p:cNvSpPr>
            <a:spLocks noGrp="1"/>
          </p:cNvSpPr>
          <p:nvPr>
            <p:ph type="body" sz="quarter" idx="10" hasCustomPrompt="1"/>
          </p:nvPr>
        </p:nvSpPr>
        <p:spPr>
          <a:xfrm>
            <a:off x="584201" y="1435497"/>
            <a:ext cx="6856436" cy="1315714"/>
          </a:xfrm>
        </p:spPr>
        <p:txBody>
          <a:bodyPr>
            <a:noAutofit/>
          </a:bodyPr>
          <a:lstStyle>
            <a:lvl1pPr marL="0" indent="0">
              <a:lnSpc>
                <a:spcPct val="100000"/>
              </a:lnSpc>
              <a:spcBef>
                <a:spcPts val="588"/>
              </a:spcBef>
              <a:spcAft>
                <a:spcPts val="588"/>
              </a:spcAft>
              <a:buNone/>
              <a:defRPr sz="2353"/>
            </a:lvl1pPr>
            <a:lvl2pPr marL="228556" indent="0">
              <a:lnSpc>
                <a:spcPct val="100000"/>
              </a:lnSpc>
              <a:spcBef>
                <a:spcPts val="588"/>
              </a:spcBef>
              <a:spcAft>
                <a:spcPts val="588"/>
              </a:spcAft>
              <a:buNone/>
              <a:defRPr sz="1568"/>
            </a:lvl2pPr>
            <a:lvl3pPr marL="457113" indent="0">
              <a:lnSpc>
                <a:spcPct val="100000"/>
              </a:lnSpc>
              <a:spcBef>
                <a:spcPts val="588"/>
              </a:spcBef>
              <a:spcAft>
                <a:spcPts val="588"/>
              </a:spcAft>
              <a:buNone/>
              <a:defRPr sz="1568"/>
            </a:lvl3pPr>
            <a:lvl4pPr marL="661861" indent="0">
              <a:lnSpc>
                <a:spcPct val="100000"/>
              </a:lnSpc>
              <a:spcBef>
                <a:spcPts val="588"/>
              </a:spcBef>
              <a:spcAft>
                <a:spcPts val="588"/>
              </a:spcAft>
              <a:buNone/>
              <a:defRPr sz="1568"/>
            </a:lvl4pPr>
            <a:lvl5pPr marL="855498" indent="0">
              <a:lnSpc>
                <a:spcPct val="100000"/>
              </a:lnSpc>
              <a:spcBef>
                <a:spcPts val="588"/>
              </a:spcBef>
              <a:spcAft>
                <a:spcPts val="588"/>
              </a:spcAft>
              <a:buNone/>
              <a:defRPr sz="1568"/>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descr="One  third screen image placeholder on the right">
            <a:extLst>
              <a:ext uri="{FF2B5EF4-FFF2-40B4-BE49-F238E27FC236}">
                <a16:creationId xmlns:a16="http://schemas.microsoft.com/office/drawing/2014/main" id="{73CC71E8-2976-4026-BDE4-1F489CDAEA79}"/>
              </a:ext>
            </a:extLst>
          </p:cNvPr>
          <p:cNvSpPr>
            <a:spLocks noGrp="1"/>
          </p:cNvSpPr>
          <p:nvPr>
            <p:ph type="pic" sz="quarter" idx="11" hasCustomPrompt="1"/>
          </p:nvPr>
        </p:nvSpPr>
        <p:spPr bwMode="gray">
          <a:xfrm>
            <a:off x="8133624" y="-24699"/>
            <a:ext cx="4058376" cy="6882699"/>
          </a:xfrm>
          <a:blipFill>
            <a:blip r:embed="rId3" cstate="screen">
              <a:extLst>
                <a:ext uri="{28A0092B-C50C-407E-A947-70E740481C1C}">
                  <a14:useLocalDpi xmlns:a14="http://schemas.microsoft.com/office/drawing/2010/main"/>
                </a:ext>
              </a:extLst>
            </a:blip>
            <a:stretch>
              <a:fillRect t="359"/>
            </a:stretch>
          </a:blipFill>
        </p:spPr>
        <p:txBody>
          <a:bodyPr lIns="182880" tIns="640080" rIns="18288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or click or tap icon below to insert</a:t>
            </a:r>
          </a:p>
        </p:txBody>
      </p:sp>
    </p:spTree>
    <p:custDataLst>
      <p:tags r:id="rId1"/>
    </p:custDataLst>
    <p:extLst>
      <p:ext uri="{BB962C8B-B14F-4D97-AF65-F5344CB8AC3E}">
        <p14:creationId xmlns:p14="http://schemas.microsoft.com/office/powerpoint/2010/main" val="333213505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ne half right">
    <p:spTree>
      <p:nvGrpSpPr>
        <p:cNvPr id="1" name=""/>
        <p:cNvGrpSpPr/>
        <p:nvPr/>
      </p:nvGrpSpPr>
      <p:grpSpPr>
        <a:xfrm>
          <a:off x="0" y="0"/>
          <a:ext cx="0" cy="0"/>
          <a:chOff x="0" y="0"/>
          <a:chExt cx="0" cy="0"/>
        </a:xfrm>
      </p:grpSpPr>
      <p:sp>
        <p:nvSpPr>
          <p:cNvPr id="5" name="Picture Placeholder" descr="Half screen image placeholder on the right">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6096000" y="0"/>
            <a:ext cx="6096000" cy="6858000"/>
          </a:xfrm>
          <a:blipFill>
            <a:blip r:embed="rId3" cstate="screen">
              <a:extLst>
                <a:ext uri="{28A0092B-C50C-407E-A947-70E740481C1C}">
                  <a14:useLocalDpi xmlns:a14="http://schemas.microsoft.com/office/drawing/2010/main"/>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itle 1">
            <a:extLst>
              <a:ext uri="{FF2B5EF4-FFF2-40B4-BE49-F238E27FC236}">
                <a16:creationId xmlns:a16="http://schemas.microsoft.com/office/drawing/2014/main" id="{E1D6E671-8995-49F4-BC4C-4E8AE4ADDFCE}"/>
              </a:ext>
            </a:extLst>
          </p:cNvPr>
          <p:cNvSpPr>
            <a:spLocks noGrp="1"/>
          </p:cNvSpPr>
          <p:nvPr>
            <p:ph type="title"/>
          </p:nvPr>
        </p:nvSpPr>
        <p:spPr>
          <a:xfrm>
            <a:off x="588263" y="457200"/>
            <a:ext cx="5059524" cy="1086195"/>
          </a:xfrm>
        </p:spPr>
        <p:txBody>
          <a:bodyPr/>
          <a:lstStyle/>
          <a:p>
            <a:r>
              <a:rPr lang="en-US"/>
              <a:t>Click to edit Master title style</a:t>
            </a:r>
          </a:p>
        </p:txBody>
      </p:sp>
      <p:sp>
        <p:nvSpPr>
          <p:cNvPr id="6" name="Text Placeholder 3">
            <a:extLst>
              <a:ext uri="{FF2B5EF4-FFF2-40B4-BE49-F238E27FC236}">
                <a16:creationId xmlns:a16="http://schemas.microsoft.com/office/drawing/2014/main" id="{5B91428E-C492-4D5E-A588-8505C19A1F59}"/>
              </a:ext>
            </a:extLst>
          </p:cNvPr>
          <p:cNvSpPr>
            <a:spLocks noGrp="1"/>
          </p:cNvSpPr>
          <p:nvPr>
            <p:ph type="body" sz="quarter" idx="10" hasCustomPrompt="1"/>
          </p:nvPr>
        </p:nvSpPr>
        <p:spPr>
          <a:xfrm>
            <a:off x="584200" y="2149300"/>
            <a:ext cx="5059525" cy="1315714"/>
          </a:xfrm>
        </p:spPr>
        <p:txBody>
          <a:bodyPr wrap="square">
            <a:noAutofit/>
          </a:bodyPr>
          <a:lstStyle>
            <a:lvl1pPr marL="0" indent="0">
              <a:spcBef>
                <a:spcPts val="588"/>
              </a:spcBef>
              <a:spcAft>
                <a:spcPts val="588"/>
              </a:spcAft>
              <a:buClr>
                <a:schemeClr val="tx1"/>
              </a:buClr>
              <a:buFont typeface="Wingdings" panose="05000000000000000000" pitchFamily="2" charset="2"/>
              <a:buNone/>
              <a:defRPr sz="2353" b="0">
                <a:latin typeface="+mj-lt"/>
                <a:cs typeface="Segoe UI Semilight" panose="020B0402040204020203" pitchFamily="34" charset="0"/>
              </a:defRPr>
            </a:lvl1pPr>
            <a:lvl2pPr marL="255539" indent="0">
              <a:spcBef>
                <a:spcPts val="588"/>
              </a:spcBef>
              <a:spcAft>
                <a:spcPts val="588"/>
              </a:spcAft>
              <a:buFont typeface="Wingdings" panose="05000000000000000000" pitchFamily="2" charset="2"/>
              <a:buNone/>
              <a:defRPr sz="1568" b="0"/>
            </a:lvl2pPr>
            <a:lvl3pPr marL="450764" indent="0">
              <a:spcBef>
                <a:spcPts val="588"/>
              </a:spcBef>
              <a:spcAft>
                <a:spcPts val="588"/>
              </a:spcAft>
              <a:buFont typeface="Wingdings" panose="05000000000000000000" pitchFamily="2" charset="2"/>
              <a:buNone/>
              <a:tabLst/>
              <a:defRPr sz="1568" b="0"/>
            </a:lvl3pPr>
            <a:lvl4pPr marL="652337" indent="0">
              <a:spcBef>
                <a:spcPts val="588"/>
              </a:spcBef>
              <a:spcAft>
                <a:spcPts val="588"/>
              </a:spcAft>
              <a:buFont typeface="Wingdings" panose="05000000000000000000" pitchFamily="2" charset="2"/>
              <a:buNone/>
              <a:defRPr sz="1568" b="0"/>
            </a:lvl4pPr>
            <a:lvl5pPr marL="853911" indent="0">
              <a:spcBef>
                <a:spcPts val="588"/>
              </a:spcBef>
              <a:spcAft>
                <a:spcPts val="588"/>
              </a:spcAft>
              <a:buFont typeface="Wingdings" panose="05000000000000000000" pitchFamily="2" charset="2"/>
              <a:buNone/>
              <a:tabLst/>
              <a:defRPr sz="156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0893422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quare Photo left with band">
    <p:spTree>
      <p:nvGrpSpPr>
        <p:cNvPr id="1" name=""/>
        <p:cNvGrpSpPr/>
        <p:nvPr/>
      </p:nvGrpSpPr>
      <p:grpSpPr>
        <a:xfrm>
          <a:off x="0" y="0"/>
          <a:ext cx="0" cy="0"/>
          <a:chOff x="0" y="0"/>
          <a:chExt cx="0" cy="0"/>
        </a:xfrm>
      </p:grpSpPr>
      <p:sp>
        <p:nvSpPr>
          <p:cNvPr id="5" name="Picture Placeholder" descr="Image placeholder- Square on the left">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588263" y="2009459"/>
            <a:ext cx="3789589" cy="3735633"/>
          </a:xfrm>
          <a:blipFill>
            <a:blip r:embed="rId3" cstate="screen">
              <a:extLst>
                <a:ext uri="{28A0092B-C50C-407E-A947-70E740481C1C}">
                  <a14:useLocalDpi xmlns:a14="http://schemas.microsoft.com/office/drawing/2010/main"/>
                </a:ext>
              </a:extLst>
            </a:blip>
            <a:stretch>
              <a:fillRect/>
            </a:stretch>
          </a:blipFill>
        </p:spPr>
        <p:txBody>
          <a:bodyPr lIns="0" tIns="6400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itle 1">
            <a:extLst>
              <a:ext uri="{FF2B5EF4-FFF2-40B4-BE49-F238E27FC236}">
                <a16:creationId xmlns:a16="http://schemas.microsoft.com/office/drawing/2014/main" id="{E1D6E671-8995-49F4-BC4C-4E8AE4ADDFCE}"/>
              </a:ext>
            </a:extLst>
          </p:cNvPr>
          <p:cNvSpPr>
            <a:spLocks noGrp="1"/>
          </p:cNvSpPr>
          <p:nvPr>
            <p:ph type="title"/>
          </p:nvPr>
        </p:nvSpPr>
        <p:spPr>
          <a:xfrm>
            <a:off x="588263" y="457200"/>
            <a:ext cx="10960987" cy="543097"/>
          </a:xfrm>
        </p:spPr>
        <p:txBody>
          <a:bodyPr/>
          <a:lstStyle/>
          <a:p>
            <a:r>
              <a:rPr lang="en-US"/>
              <a:t>Click to edit Master title style</a:t>
            </a:r>
          </a:p>
        </p:txBody>
      </p:sp>
      <p:sp>
        <p:nvSpPr>
          <p:cNvPr id="6" name="Text Placeholder 3">
            <a:extLst>
              <a:ext uri="{FF2B5EF4-FFF2-40B4-BE49-F238E27FC236}">
                <a16:creationId xmlns:a16="http://schemas.microsoft.com/office/drawing/2014/main" id="{5B91428E-C492-4D5E-A588-8505C19A1F59}"/>
              </a:ext>
            </a:extLst>
          </p:cNvPr>
          <p:cNvSpPr>
            <a:spLocks noGrp="1"/>
          </p:cNvSpPr>
          <p:nvPr>
            <p:ph type="body" sz="quarter" idx="10" hasCustomPrompt="1"/>
          </p:nvPr>
        </p:nvSpPr>
        <p:spPr>
          <a:xfrm>
            <a:off x="4377852" y="2009459"/>
            <a:ext cx="7225885" cy="3735633"/>
          </a:xfrm>
          <a:solidFill>
            <a:schemeClr val="bg1">
              <a:lumMod val="95000"/>
            </a:schemeClr>
          </a:solidFill>
        </p:spPr>
        <p:txBody>
          <a:bodyPr wrap="square" lIns="365760" tIns="182880" rIns="182880" bIns="182880" anchor="ctr">
            <a:noAutofit/>
          </a:bodyPr>
          <a:lstStyle>
            <a:lvl1pPr marL="0" indent="0">
              <a:lnSpc>
                <a:spcPct val="100000"/>
              </a:lnSpc>
              <a:spcBef>
                <a:spcPts val="588"/>
              </a:spcBef>
              <a:spcAft>
                <a:spcPts val="588"/>
              </a:spcAft>
              <a:buClr>
                <a:schemeClr val="tx1"/>
              </a:buClr>
              <a:buFont typeface="Wingdings" panose="05000000000000000000" pitchFamily="2" charset="2"/>
              <a:buNone/>
              <a:defRPr sz="2353" b="0">
                <a:latin typeface="+mj-lt"/>
                <a:cs typeface="Segoe UI Semilight" panose="020B0402040204020203" pitchFamily="34" charset="0"/>
              </a:defRPr>
            </a:lvl1pPr>
            <a:lvl2pPr marL="255539" indent="0">
              <a:lnSpc>
                <a:spcPct val="100000"/>
              </a:lnSpc>
              <a:spcBef>
                <a:spcPts val="588"/>
              </a:spcBef>
              <a:spcAft>
                <a:spcPts val="588"/>
              </a:spcAft>
              <a:buFont typeface="Wingdings" panose="05000000000000000000" pitchFamily="2" charset="2"/>
              <a:buNone/>
              <a:defRPr sz="1568" b="0"/>
            </a:lvl2pPr>
            <a:lvl3pPr marL="450764" indent="0">
              <a:lnSpc>
                <a:spcPct val="100000"/>
              </a:lnSpc>
              <a:spcBef>
                <a:spcPts val="588"/>
              </a:spcBef>
              <a:spcAft>
                <a:spcPts val="588"/>
              </a:spcAft>
              <a:buFont typeface="Wingdings" panose="05000000000000000000" pitchFamily="2" charset="2"/>
              <a:buNone/>
              <a:tabLst/>
              <a:defRPr sz="1568" b="0"/>
            </a:lvl3pPr>
            <a:lvl4pPr marL="652337" indent="0">
              <a:lnSpc>
                <a:spcPct val="100000"/>
              </a:lnSpc>
              <a:spcBef>
                <a:spcPts val="588"/>
              </a:spcBef>
              <a:spcAft>
                <a:spcPts val="588"/>
              </a:spcAft>
              <a:buFont typeface="Wingdings" panose="05000000000000000000" pitchFamily="2" charset="2"/>
              <a:buNone/>
              <a:defRPr sz="1568" b="0"/>
            </a:lvl4pPr>
            <a:lvl5pPr marL="853911" indent="0">
              <a:lnSpc>
                <a:spcPct val="100000"/>
              </a:lnSpc>
              <a:spcBef>
                <a:spcPts val="588"/>
              </a:spcBef>
              <a:spcAft>
                <a:spcPts val="588"/>
              </a:spcAft>
              <a:buFont typeface="Wingdings" panose="05000000000000000000" pitchFamily="2" charset="2"/>
              <a:buNone/>
              <a:tabLst/>
              <a:defRPr sz="156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18524181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quare Photo right with band">
    <p:spTree>
      <p:nvGrpSpPr>
        <p:cNvPr id="1" name=""/>
        <p:cNvGrpSpPr/>
        <p:nvPr/>
      </p:nvGrpSpPr>
      <p:grpSpPr>
        <a:xfrm>
          <a:off x="0" y="0"/>
          <a:ext cx="0" cy="0"/>
          <a:chOff x="0" y="0"/>
          <a:chExt cx="0" cy="0"/>
        </a:xfrm>
      </p:grpSpPr>
      <p:sp>
        <p:nvSpPr>
          <p:cNvPr id="5" name="Picture Placeholder">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7786470" y="2009459"/>
            <a:ext cx="3789589" cy="3735633"/>
          </a:xfrm>
          <a:blipFill>
            <a:blip r:embed="rId3" cstate="screen">
              <a:extLst>
                <a:ext uri="{28A0092B-C50C-407E-A947-70E740481C1C}">
                  <a14:useLocalDpi xmlns:a14="http://schemas.microsoft.com/office/drawing/2010/main"/>
                </a:ext>
              </a:extLst>
            </a:blip>
            <a:stretch>
              <a:fillRect/>
            </a:stretch>
          </a:blipFill>
        </p:spPr>
        <p:txBody>
          <a:bodyPr lIns="0" tIns="6400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itle 1">
            <a:extLst>
              <a:ext uri="{FF2B5EF4-FFF2-40B4-BE49-F238E27FC236}">
                <a16:creationId xmlns:a16="http://schemas.microsoft.com/office/drawing/2014/main" id="{E1D6E671-8995-49F4-BC4C-4E8AE4ADDFCE}"/>
              </a:ext>
            </a:extLst>
          </p:cNvPr>
          <p:cNvSpPr>
            <a:spLocks noGrp="1"/>
          </p:cNvSpPr>
          <p:nvPr>
            <p:ph type="title"/>
          </p:nvPr>
        </p:nvSpPr>
        <p:spPr>
          <a:xfrm>
            <a:off x="588263" y="457200"/>
            <a:ext cx="10960987" cy="543097"/>
          </a:xfrm>
        </p:spPr>
        <p:txBody>
          <a:bodyPr/>
          <a:lstStyle/>
          <a:p>
            <a:r>
              <a:rPr lang="en-US"/>
              <a:t>Click to edit Master title style</a:t>
            </a:r>
          </a:p>
        </p:txBody>
      </p:sp>
      <p:sp>
        <p:nvSpPr>
          <p:cNvPr id="6" name="Text Placeholder 3">
            <a:extLst>
              <a:ext uri="{FF2B5EF4-FFF2-40B4-BE49-F238E27FC236}">
                <a16:creationId xmlns:a16="http://schemas.microsoft.com/office/drawing/2014/main" id="{5B91428E-C492-4D5E-A588-8505C19A1F59}"/>
              </a:ext>
            </a:extLst>
          </p:cNvPr>
          <p:cNvSpPr>
            <a:spLocks noGrp="1"/>
          </p:cNvSpPr>
          <p:nvPr>
            <p:ph type="body" sz="quarter" idx="10" hasCustomPrompt="1"/>
          </p:nvPr>
        </p:nvSpPr>
        <p:spPr>
          <a:xfrm>
            <a:off x="588264" y="2009459"/>
            <a:ext cx="7225885" cy="3735633"/>
          </a:xfrm>
          <a:solidFill>
            <a:schemeClr val="bg1">
              <a:lumMod val="95000"/>
            </a:schemeClr>
          </a:solidFill>
        </p:spPr>
        <p:txBody>
          <a:bodyPr wrap="square" lIns="365760" tIns="182880" rIns="182880" bIns="182880" anchor="ctr">
            <a:noAutofit/>
          </a:bodyPr>
          <a:lstStyle>
            <a:lvl1pPr marL="0" indent="0">
              <a:lnSpc>
                <a:spcPct val="100000"/>
              </a:lnSpc>
              <a:spcBef>
                <a:spcPts val="588"/>
              </a:spcBef>
              <a:spcAft>
                <a:spcPts val="588"/>
              </a:spcAft>
              <a:buClr>
                <a:schemeClr val="tx1"/>
              </a:buClr>
              <a:buFont typeface="Wingdings" panose="05000000000000000000" pitchFamily="2" charset="2"/>
              <a:buNone/>
              <a:defRPr sz="2353" b="0">
                <a:latin typeface="+mj-lt"/>
                <a:cs typeface="Segoe UI Semilight" panose="020B0402040204020203" pitchFamily="34" charset="0"/>
              </a:defRPr>
            </a:lvl1pPr>
            <a:lvl2pPr marL="255539" indent="0">
              <a:lnSpc>
                <a:spcPct val="100000"/>
              </a:lnSpc>
              <a:spcBef>
                <a:spcPts val="588"/>
              </a:spcBef>
              <a:spcAft>
                <a:spcPts val="588"/>
              </a:spcAft>
              <a:buFont typeface="Wingdings" panose="05000000000000000000" pitchFamily="2" charset="2"/>
              <a:buNone/>
              <a:defRPr sz="1568" b="0"/>
            </a:lvl2pPr>
            <a:lvl3pPr marL="450764" indent="0">
              <a:lnSpc>
                <a:spcPct val="100000"/>
              </a:lnSpc>
              <a:spcBef>
                <a:spcPts val="588"/>
              </a:spcBef>
              <a:spcAft>
                <a:spcPts val="588"/>
              </a:spcAft>
              <a:buFont typeface="Wingdings" panose="05000000000000000000" pitchFamily="2" charset="2"/>
              <a:buNone/>
              <a:tabLst/>
              <a:defRPr sz="1568" b="0"/>
            </a:lvl3pPr>
            <a:lvl4pPr marL="652337" indent="0">
              <a:lnSpc>
                <a:spcPct val="100000"/>
              </a:lnSpc>
              <a:spcBef>
                <a:spcPts val="588"/>
              </a:spcBef>
              <a:spcAft>
                <a:spcPts val="588"/>
              </a:spcAft>
              <a:buFont typeface="Wingdings" panose="05000000000000000000" pitchFamily="2" charset="2"/>
              <a:buNone/>
              <a:defRPr sz="1568" b="0"/>
            </a:lvl4pPr>
            <a:lvl5pPr marL="853911" indent="0">
              <a:lnSpc>
                <a:spcPct val="100000"/>
              </a:lnSpc>
              <a:spcBef>
                <a:spcPts val="588"/>
              </a:spcBef>
              <a:spcAft>
                <a:spcPts val="588"/>
              </a:spcAft>
              <a:buFont typeface="Wingdings" panose="05000000000000000000" pitchFamily="2" charset="2"/>
              <a:buNone/>
              <a:tabLst/>
              <a:defRPr sz="156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62578249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quare Photo with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5" name="Picture Placeholder" descr="Half screen image placeholder on the right">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6096000" y="0"/>
            <a:ext cx="6096000" cy="6858000"/>
          </a:xfrm>
          <a:blipFill>
            <a:blip r:embed="rId3" cstate="screen">
              <a:extLst>
                <a:ext uri="{28A0092B-C50C-407E-A947-70E740481C1C}">
                  <a14:useLocalDpi xmlns:a14="http://schemas.microsoft.com/office/drawing/2010/main"/>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13989476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372021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73724113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0">
              <a:schemeClr val="bg2">
                <a:lumMod val="50000"/>
              </a:schemeClr>
            </a:gs>
            <a:gs pos="80000">
              <a:schemeClr val="bg2">
                <a:lumMod val="75000"/>
              </a:schemeClr>
            </a:gs>
          </a:gsLst>
          <a:lin ang="27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64909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Section Title">
    <p:bg>
      <p:bgPr>
        <a:gradFill flip="none" rotWithShape="1">
          <a:gsLst>
            <a:gs pos="0">
              <a:schemeClr val="bg2">
                <a:lumMod val="50000"/>
              </a:schemeClr>
            </a:gs>
            <a:gs pos="80000">
              <a:schemeClr val="bg2">
                <a:lumMod val="75000"/>
              </a:schemeClr>
            </a:gs>
          </a:gsLst>
          <a:lin ang="27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cxnSp>
        <p:nvCxnSpPr>
          <p:cNvPr id="3" name="Straight Connector 2">
            <a:extLst>
              <a:ext uri="{FF2B5EF4-FFF2-40B4-BE49-F238E27FC236}">
                <a16:creationId xmlns:a16="http://schemas.microsoft.com/office/drawing/2014/main" id="{D31C9419-48CA-A457-56F1-9F54F018B52A}"/>
              </a:ext>
            </a:extLst>
          </p:cNvPr>
          <p:cNvCxnSpPr>
            <a:cxnSpLocks/>
          </p:cNvCxnSpPr>
          <p:nvPr userDrawn="1"/>
        </p:nvCxnSpPr>
        <p:spPr>
          <a:xfrm>
            <a:off x="600219" y="3733161"/>
            <a:ext cx="1541399" cy="0"/>
          </a:xfrm>
          <a:prstGeom prst="line">
            <a:avLst/>
          </a:prstGeom>
          <a:ln w="63500" cap="rnd">
            <a:gradFill flip="none" rotWithShape="1">
              <a:gsLst>
                <a:gs pos="50402">
                  <a:schemeClr val="accent1"/>
                </a:gs>
                <a:gs pos="0">
                  <a:srgbClr val="107C10"/>
                </a:gs>
                <a:gs pos="26000">
                  <a:schemeClr val="bg2"/>
                </a:gs>
                <a:gs pos="75000">
                  <a:schemeClr val="accent3"/>
                </a:gs>
                <a:gs pos="100000">
                  <a:srgbClr val="9BF00B"/>
                </a:gs>
              </a:gsLst>
              <a:lin ang="0" scaled="1"/>
              <a:tileRect/>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6664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0-#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160">
          <p15:clr>
            <a:srgbClr val="5ACBF0"/>
          </p15:clr>
        </p15:guide>
        <p15:guide id="2" pos="6127">
          <p15:clr>
            <a:srgbClr val="5ACBF0"/>
          </p15:clr>
        </p15:guide>
        <p15:guide id="3" orient="horz" pos="191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C3B6-225E-EADC-6564-64640A1ADB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307471-0A31-740A-FABB-776F869AE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9E3D21-E93C-970D-D299-17F9BCC02E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150155-416F-6E88-4ED5-591349F2445D}"/>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6" name="Footer Placeholder 5">
            <a:extLst>
              <a:ext uri="{FF2B5EF4-FFF2-40B4-BE49-F238E27FC236}">
                <a16:creationId xmlns:a16="http://schemas.microsoft.com/office/drawing/2014/main" id="{1F89B97E-57A7-1F32-DB63-97866A1564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AA6A17-6E34-C2BA-8B3B-8382E6ED6135}"/>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63774644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bg>
      <p:bgPr>
        <a:gradFill>
          <a:gsLst>
            <a:gs pos="0">
              <a:schemeClr val="bg2">
                <a:lumMod val="50000"/>
              </a:schemeClr>
            </a:gs>
            <a:gs pos="80000">
              <a:schemeClr val="bg2">
                <a:lumMod val="75000"/>
              </a:schemeClr>
            </a:gs>
          </a:gsLst>
          <a:lin ang="27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570793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4781104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153245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397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ark Title &amp; Non-bulleted text">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1931322"/>
          </a:xfrm>
        </p:spPr>
        <p:txBody>
          <a:bodyPr wrap="square">
            <a:spAutoFit/>
          </a:bodyPr>
          <a:lstStyle>
            <a:lvl1pPr marL="0" indent="0">
              <a:lnSpc>
                <a:spcPct val="100000"/>
              </a:lnSpc>
              <a:spcBef>
                <a:spcPts val="588"/>
              </a:spcBef>
              <a:spcAft>
                <a:spcPts val="588"/>
              </a:spcAft>
              <a:buNone/>
              <a:defRPr sz="2353">
                <a:solidFill>
                  <a:schemeClr val="bg1"/>
                </a:solidFill>
              </a:defRPr>
            </a:lvl1pPr>
            <a:lvl2pPr marL="228556" indent="0">
              <a:lnSpc>
                <a:spcPct val="100000"/>
              </a:lnSpc>
              <a:spcBef>
                <a:spcPts val="588"/>
              </a:spcBef>
              <a:spcAft>
                <a:spcPts val="588"/>
              </a:spcAft>
              <a:buNone/>
              <a:defRPr sz="1568">
                <a:solidFill>
                  <a:schemeClr val="bg1"/>
                </a:solidFill>
              </a:defRPr>
            </a:lvl2pPr>
            <a:lvl3pPr marL="457112" indent="0">
              <a:lnSpc>
                <a:spcPct val="100000"/>
              </a:lnSpc>
              <a:spcBef>
                <a:spcPts val="588"/>
              </a:spcBef>
              <a:spcAft>
                <a:spcPts val="588"/>
              </a:spcAft>
              <a:buNone/>
              <a:defRPr sz="1568">
                <a:solidFill>
                  <a:schemeClr val="bg1"/>
                </a:solidFill>
              </a:defRPr>
            </a:lvl3pPr>
            <a:lvl4pPr marL="685668" indent="0">
              <a:lnSpc>
                <a:spcPct val="100000"/>
              </a:lnSpc>
              <a:spcBef>
                <a:spcPts val="588"/>
              </a:spcBef>
              <a:spcAft>
                <a:spcPts val="588"/>
              </a:spcAft>
              <a:buNone/>
              <a:defRPr sz="1568">
                <a:solidFill>
                  <a:schemeClr val="bg1"/>
                </a:solidFill>
              </a:defRPr>
            </a:lvl4pPr>
            <a:lvl5pPr marL="914225" indent="0">
              <a:lnSpc>
                <a:spcPct val="100000"/>
              </a:lnSpc>
              <a:spcBef>
                <a:spcPts val="588"/>
              </a:spcBef>
              <a:spcAft>
                <a:spcPts val="588"/>
              </a:spcAft>
              <a:buNone/>
              <a:defRPr sz="1568">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7990905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ark Two Column Non-bulleted text">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931322"/>
          </a:xfrm>
        </p:spPr>
        <p:txBody>
          <a:bodyPr wrap="square">
            <a:spAutoFit/>
          </a:bodyPr>
          <a:lstStyle>
            <a:lvl1pPr marL="0" indent="0">
              <a:lnSpc>
                <a:spcPct val="100000"/>
              </a:lnSpc>
              <a:spcBef>
                <a:spcPts val="588"/>
              </a:spcBef>
              <a:spcAft>
                <a:spcPts val="588"/>
              </a:spcAft>
              <a:buClr>
                <a:schemeClr val="tx1"/>
              </a:buClr>
              <a:buFont typeface="Wingdings" panose="05000000000000000000" pitchFamily="2" charset="2"/>
              <a:buNone/>
              <a:defRPr sz="2353" b="0">
                <a:solidFill>
                  <a:schemeClr val="bg1"/>
                </a:solidFill>
                <a:latin typeface="+mj-lt"/>
                <a:cs typeface="Segoe UI Semilight" panose="020B0402040204020203" pitchFamily="34" charset="0"/>
              </a:defRPr>
            </a:lvl1pPr>
            <a:lvl2pPr marL="255539" indent="0">
              <a:lnSpc>
                <a:spcPct val="100000"/>
              </a:lnSpc>
              <a:spcBef>
                <a:spcPts val="588"/>
              </a:spcBef>
              <a:spcAft>
                <a:spcPts val="588"/>
              </a:spcAft>
              <a:buFont typeface="Wingdings" panose="05000000000000000000" pitchFamily="2" charset="2"/>
              <a:buNone/>
              <a:defRPr sz="1568" b="0">
                <a:solidFill>
                  <a:schemeClr val="bg1"/>
                </a:solidFill>
              </a:defRPr>
            </a:lvl2pPr>
            <a:lvl3pPr marL="450764" indent="0">
              <a:lnSpc>
                <a:spcPct val="100000"/>
              </a:lnSpc>
              <a:spcBef>
                <a:spcPts val="588"/>
              </a:spcBef>
              <a:spcAft>
                <a:spcPts val="588"/>
              </a:spcAft>
              <a:buFont typeface="Wingdings" panose="05000000000000000000" pitchFamily="2" charset="2"/>
              <a:buNone/>
              <a:tabLst/>
              <a:defRPr sz="1568" b="0">
                <a:solidFill>
                  <a:schemeClr val="bg1"/>
                </a:solidFill>
              </a:defRPr>
            </a:lvl3pPr>
            <a:lvl4pPr marL="652337" indent="0">
              <a:lnSpc>
                <a:spcPct val="100000"/>
              </a:lnSpc>
              <a:spcBef>
                <a:spcPts val="588"/>
              </a:spcBef>
              <a:spcAft>
                <a:spcPts val="588"/>
              </a:spcAft>
              <a:buFont typeface="Wingdings" panose="05000000000000000000" pitchFamily="2" charset="2"/>
              <a:buNone/>
              <a:defRPr sz="1568" b="0">
                <a:solidFill>
                  <a:schemeClr val="bg1"/>
                </a:solidFill>
              </a:defRPr>
            </a:lvl4pPr>
            <a:lvl5pPr marL="853911" indent="0">
              <a:lnSpc>
                <a:spcPct val="100000"/>
              </a:lnSpc>
              <a:spcBef>
                <a:spcPts val="588"/>
              </a:spcBef>
              <a:spcAft>
                <a:spcPts val="588"/>
              </a:spcAft>
              <a:buFont typeface="Wingdings" panose="05000000000000000000" pitchFamily="2" charset="2"/>
              <a:buNone/>
              <a:tabLst/>
              <a:defRPr sz="1568" b="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931322"/>
          </a:xfrm>
        </p:spPr>
        <p:txBody>
          <a:bodyPr wrap="square">
            <a:spAutoFit/>
          </a:bodyPr>
          <a:lstStyle>
            <a:lvl1pPr marL="0" indent="0">
              <a:lnSpc>
                <a:spcPct val="100000"/>
              </a:lnSpc>
              <a:spcBef>
                <a:spcPts val="588"/>
              </a:spcBef>
              <a:spcAft>
                <a:spcPts val="588"/>
              </a:spcAft>
              <a:buClr>
                <a:schemeClr val="tx1"/>
              </a:buClr>
              <a:buFont typeface="Wingdings" panose="05000000000000000000" pitchFamily="2" charset="2"/>
              <a:buNone/>
              <a:defRPr sz="2353" b="0">
                <a:solidFill>
                  <a:schemeClr val="bg1"/>
                </a:solidFill>
                <a:latin typeface="+mj-lt"/>
                <a:cs typeface="Segoe UI Semilight" panose="020B0402040204020203" pitchFamily="34" charset="0"/>
              </a:defRPr>
            </a:lvl1pPr>
            <a:lvl2pPr marL="255539" indent="0">
              <a:lnSpc>
                <a:spcPct val="100000"/>
              </a:lnSpc>
              <a:spcBef>
                <a:spcPts val="588"/>
              </a:spcBef>
              <a:spcAft>
                <a:spcPts val="588"/>
              </a:spcAft>
              <a:buFont typeface="Wingdings" panose="05000000000000000000" pitchFamily="2" charset="2"/>
              <a:buNone/>
              <a:defRPr sz="1568" b="0">
                <a:solidFill>
                  <a:schemeClr val="bg1"/>
                </a:solidFill>
              </a:defRPr>
            </a:lvl2pPr>
            <a:lvl3pPr marL="450764" indent="0">
              <a:lnSpc>
                <a:spcPct val="100000"/>
              </a:lnSpc>
              <a:spcBef>
                <a:spcPts val="588"/>
              </a:spcBef>
              <a:spcAft>
                <a:spcPts val="588"/>
              </a:spcAft>
              <a:buFont typeface="Wingdings" panose="05000000000000000000" pitchFamily="2" charset="2"/>
              <a:buNone/>
              <a:tabLst/>
              <a:defRPr sz="1568" b="0">
                <a:solidFill>
                  <a:schemeClr val="bg1"/>
                </a:solidFill>
              </a:defRPr>
            </a:lvl3pPr>
            <a:lvl4pPr marL="652337" indent="0">
              <a:lnSpc>
                <a:spcPct val="100000"/>
              </a:lnSpc>
              <a:spcBef>
                <a:spcPts val="588"/>
              </a:spcBef>
              <a:spcAft>
                <a:spcPts val="588"/>
              </a:spcAft>
              <a:buFont typeface="Wingdings" panose="05000000000000000000" pitchFamily="2" charset="2"/>
              <a:buNone/>
              <a:defRPr sz="1568" b="0">
                <a:solidFill>
                  <a:schemeClr val="bg1"/>
                </a:solidFill>
              </a:defRPr>
            </a:lvl4pPr>
            <a:lvl5pPr marL="853911" indent="0">
              <a:lnSpc>
                <a:spcPct val="100000"/>
              </a:lnSpc>
              <a:spcBef>
                <a:spcPts val="588"/>
              </a:spcBef>
              <a:spcAft>
                <a:spcPts val="588"/>
              </a:spcAft>
              <a:buFont typeface="Wingdings" panose="05000000000000000000" pitchFamily="2" charset="2"/>
              <a:buNone/>
              <a:tabLst/>
              <a:defRPr sz="1568" b="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42035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ark Title Only">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430887"/>
          </a:xfrm>
        </p:spPr>
        <p:txBody>
          <a:bodyPr/>
          <a:lstStyle>
            <a:lvl1pPr>
              <a:defRPr sz="2800">
                <a:solidFill>
                  <a:schemeClr val="bg1"/>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286266165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ark Title Only with Secondary Title">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5" name="Text Placeholder 3">
            <a:extLst>
              <a:ext uri="{FF2B5EF4-FFF2-40B4-BE49-F238E27FC236}">
                <a16:creationId xmlns:a16="http://schemas.microsoft.com/office/drawing/2014/main" id="{EF36070A-2FC3-4EDC-80E0-6E13A4AC4CC1}"/>
              </a:ext>
            </a:extLst>
          </p:cNvPr>
          <p:cNvSpPr>
            <a:spLocks noGrp="1"/>
          </p:cNvSpPr>
          <p:nvPr>
            <p:ph type="body" sz="quarter" idx="10" hasCustomPrompt="1"/>
          </p:nvPr>
        </p:nvSpPr>
        <p:spPr>
          <a:xfrm>
            <a:off x="588263" y="1165950"/>
            <a:ext cx="11018520" cy="553998"/>
          </a:xfrm>
        </p:spPr>
        <p:txBody>
          <a:bodyPr wrap="square">
            <a:noAutofit/>
          </a:bodyPr>
          <a:lstStyle>
            <a:lvl1pPr marL="0" indent="0">
              <a:spcBef>
                <a:spcPts val="1223"/>
              </a:spcBef>
              <a:buClr>
                <a:schemeClr val="tx1"/>
              </a:buClr>
              <a:buFont typeface="Wingdings" panose="05000000000000000000" pitchFamily="2" charset="2"/>
              <a:buNone/>
              <a:defRPr sz="1961" b="0">
                <a:solidFill>
                  <a:schemeClr val="bg1"/>
                </a:solidFill>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Edit Master text styles</a:t>
            </a:r>
          </a:p>
        </p:txBody>
      </p:sp>
    </p:spTree>
    <p:custDataLst>
      <p:tags r:id="rId1"/>
    </p:custDataLst>
    <p:extLst>
      <p:ext uri="{BB962C8B-B14F-4D97-AF65-F5344CB8AC3E}">
        <p14:creationId xmlns:p14="http://schemas.microsoft.com/office/powerpoint/2010/main" val="16127061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ark Square Photo with title">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solidFill>
                  <a:schemeClr val="bg1"/>
                </a:solidFill>
                <a:latin typeface="+mj-lt"/>
                <a:cs typeface="Segoe UI Semilight" panose="020B0402040204020203" pitchFamily="34" charset="0"/>
              </a:defRPr>
            </a:lvl1pPr>
          </a:lstStyle>
          <a:p>
            <a:r>
              <a:rPr lang="en-US"/>
              <a:t>Square photo layout with Title  </a:t>
            </a:r>
          </a:p>
        </p:txBody>
      </p:sp>
      <p:sp>
        <p:nvSpPr>
          <p:cNvPr id="5" name="Picture Placeholder" descr="Half screen image placeholder on the right">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6096000" y="0"/>
            <a:ext cx="6096000" cy="6858000"/>
          </a:xfrm>
          <a:blipFill>
            <a:blip r:embed="rId3" cstate="screen">
              <a:extLst>
                <a:ext uri="{28A0092B-C50C-407E-A947-70E740481C1C}">
                  <a14:useLocalDpi xmlns:a14="http://schemas.microsoft.com/office/drawing/2010/main"/>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242390288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ark One half right">
    <p:bg>
      <p:bgPr>
        <a:gradFill>
          <a:gsLst>
            <a:gs pos="100000">
              <a:schemeClr val="tx2">
                <a:lumMod val="50000"/>
              </a:schemeClr>
            </a:gs>
            <a:gs pos="0">
              <a:schemeClr val="tx2">
                <a:lumMod val="75000"/>
              </a:schemeClr>
            </a:gs>
          </a:gsLst>
          <a:lin ang="2700000" scaled="1"/>
        </a:gradFill>
        <a:effectLst/>
      </p:bgPr>
    </p:bg>
    <p:spTree>
      <p:nvGrpSpPr>
        <p:cNvPr id="1" name=""/>
        <p:cNvGrpSpPr/>
        <p:nvPr/>
      </p:nvGrpSpPr>
      <p:grpSpPr>
        <a:xfrm>
          <a:off x="0" y="0"/>
          <a:ext cx="0" cy="0"/>
          <a:chOff x="0" y="0"/>
          <a:chExt cx="0" cy="0"/>
        </a:xfrm>
      </p:grpSpPr>
      <p:sp>
        <p:nvSpPr>
          <p:cNvPr id="5" name="Picture Placeholder" descr="Half screen image placeholder on the right">
            <a:extLst>
              <a:ext uri="{FF2B5EF4-FFF2-40B4-BE49-F238E27FC236}">
                <a16:creationId xmlns:a16="http://schemas.microsoft.com/office/drawing/2014/main" id="{491719DA-ACD1-41E9-813D-1BF645422B7D}"/>
              </a:ext>
            </a:extLst>
          </p:cNvPr>
          <p:cNvSpPr>
            <a:spLocks noGrp="1"/>
          </p:cNvSpPr>
          <p:nvPr>
            <p:ph type="pic" sz="quarter" idx="11" hasCustomPrompt="1"/>
          </p:nvPr>
        </p:nvSpPr>
        <p:spPr bwMode="gray">
          <a:xfrm>
            <a:off x="6096000" y="0"/>
            <a:ext cx="6096000" cy="6858000"/>
          </a:xfrm>
          <a:blipFill>
            <a:blip r:embed="rId3" cstate="screen">
              <a:extLst>
                <a:ext uri="{28A0092B-C50C-407E-A947-70E740481C1C}">
                  <a14:useLocalDpi xmlns:a14="http://schemas.microsoft.com/office/drawing/2010/main"/>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itle 1">
            <a:extLst>
              <a:ext uri="{FF2B5EF4-FFF2-40B4-BE49-F238E27FC236}">
                <a16:creationId xmlns:a16="http://schemas.microsoft.com/office/drawing/2014/main" id="{E1D6E671-8995-49F4-BC4C-4E8AE4ADDFCE}"/>
              </a:ext>
            </a:extLst>
          </p:cNvPr>
          <p:cNvSpPr>
            <a:spLocks noGrp="1"/>
          </p:cNvSpPr>
          <p:nvPr>
            <p:ph type="title"/>
          </p:nvPr>
        </p:nvSpPr>
        <p:spPr>
          <a:xfrm>
            <a:off x="588263" y="457199"/>
            <a:ext cx="5059524" cy="1086369"/>
          </a:xfrm>
        </p:spPr>
        <p:txBody>
          <a:bodyPr/>
          <a:lstStyle>
            <a:lvl1pPr>
              <a:defRPr>
                <a:solidFill>
                  <a:schemeClr val="bg1"/>
                </a:solidFill>
              </a:defRPr>
            </a:lvl1pPr>
          </a:lstStyle>
          <a:p>
            <a:r>
              <a:rPr lang="en-US"/>
              <a:t>Click to edit Master title style</a:t>
            </a:r>
          </a:p>
        </p:txBody>
      </p:sp>
      <p:sp>
        <p:nvSpPr>
          <p:cNvPr id="6" name="Text Placeholder 3">
            <a:extLst>
              <a:ext uri="{FF2B5EF4-FFF2-40B4-BE49-F238E27FC236}">
                <a16:creationId xmlns:a16="http://schemas.microsoft.com/office/drawing/2014/main" id="{5B91428E-C492-4D5E-A588-8505C19A1F59}"/>
              </a:ext>
            </a:extLst>
          </p:cNvPr>
          <p:cNvSpPr>
            <a:spLocks noGrp="1"/>
          </p:cNvSpPr>
          <p:nvPr>
            <p:ph type="body" sz="quarter" idx="10" hasCustomPrompt="1"/>
          </p:nvPr>
        </p:nvSpPr>
        <p:spPr>
          <a:xfrm>
            <a:off x="584200" y="2149300"/>
            <a:ext cx="5059525" cy="1315714"/>
          </a:xfrm>
        </p:spPr>
        <p:txBody>
          <a:bodyPr wrap="square">
            <a:noAutofit/>
          </a:bodyPr>
          <a:lstStyle>
            <a:lvl1pPr marL="0" indent="0">
              <a:spcBef>
                <a:spcPts val="588"/>
              </a:spcBef>
              <a:spcAft>
                <a:spcPts val="588"/>
              </a:spcAft>
              <a:buClr>
                <a:schemeClr val="tx1"/>
              </a:buClr>
              <a:buFont typeface="Wingdings" panose="05000000000000000000" pitchFamily="2" charset="2"/>
              <a:buNone/>
              <a:defRPr sz="2353" b="0">
                <a:solidFill>
                  <a:schemeClr val="bg1"/>
                </a:solidFill>
                <a:latin typeface="+mj-lt"/>
                <a:cs typeface="Segoe UI Semilight" panose="020B0402040204020203" pitchFamily="34" charset="0"/>
              </a:defRPr>
            </a:lvl1pPr>
            <a:lvl2pPr marL="255539" indent="0">
              <a:spcBef>
                <a:spcPts val="588"/>
              </a:spcBef>
              <a:spcAft>
                <a:spcPts val="588"/>
              </a:spcAft>
              <a:buFont typeface="Wingdings" panose="05000000000000000000" pitchFamily="2" charset="2"/>
              <a:buNone/>
              <a:defRPr sz="1568" b="0">
                <a:solidFill>
                  <a:schemeClr val="bg1"/>
                </a:solidFill>
              </a:defRPr>
            </a:lvl2pPr>
            <a:lvl3pPr marL="450764" indent="0">
              <a:spcBef>
                <a:spcPts val="588"/>
              </a:spcBef>
              <a:spcAft>
                <a:spcPts val="588"/>
              </a:spcAft>
              <a:buFont typeface="Wingdings" panose="05000000000000000000" pitchFamily="2" charset="2"/>
              <a:buNone/>
              <a:tabLst/>
              <a:defRPr sz="1568" b="0">
                <a:solidFill>
                  <a:schemeClr val="bg1"/>
                </a:solidFill>
              </a:defRPr>
            </a:lvl3pPr>
            <a:lvl4pPr marL="652337" indent="0">
              <a:spcBef>
                <a:spcPts val="588"/>
              </a:spcBef>
              <a:spcAft>
                <a:spcPts val="588"/>
              </a:spcAft>
              <a:buFont typeface="Wingdings" panose="05000000000000000000" pitchFamily="2" charset="2"/>
              <a:buNone/>
              <a:defRPr sz="1568" b="0">
                <a:solidFill>
                  <a:schemeClr val="bg1"/>
                </a:solidFill>
              </a:defRPr>
            </a:lvl4pPr>
            <a:lvl5pPr marL="853911" indent="0">
              <a:spcBef>
                <a:spcPts val="588"/>
              </a:spcBef>
              <a:spcAft>
                <a:spcPts val="588"/>
              </a:spcAft>
              <a:buFont typeface="Wingdings" panose="05000000000000000000" pitchFamily="2" charset="2"/>
              <a:buNone/>
              <a:tabLst/>
              <a:defRPr sz="1568" b="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46322352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F8066-E6A1-D800-9C10-8D2ABAFF8B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741819-E1CF-AC9C-E1FF-84E20FF449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96D8B0-8FDA-B9EF-C8B7-391AEA66C1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62E61B-EE10-FF11-FD59-FB3BD3FBE2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5D9A5F-B334-0169-4E82-85E792AADB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B4BC02-8153-CEFC-5F2C-740E25CC8466}"/>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8" name="Footer Placeholder 7">
            <a:extLst>
              <a:ext uri="{FF2B5EF4-FFF2-40B4-BE49-F238E27FC236}">
                <a16:creationId xmlns:a16="http://schemas.microsoft.com/office/drawing/2014/main" id="{E1CF0148-4197-50EF-4FE1-905E8D6BE6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4FAE44-1937-F8F2-6568-CD4CEBEE7ED2}"/>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17368153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2">
    <p:bg>
      <p:bgPr>
        <a:gradFill>
          <a:gsLst>
            <a:gs pos="100000">
              <a:schemeClr val="bg2">
                <a:lumMod val="50000"/>
              </a:schemeClr>
            </a:gs>
            <a:gs pos="0">
              <a:schemeClr val="bg2">
                <a:lumMod val="75000"/>
              </a:schemeClr>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44828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 Slide 1">
    <p:bg>
      <p:bgPr>
        <a:solidFill>
          <a:srgbClr val="F7F7F7"/>
        </a:solidFill>
        <a:effectLst/>
      </p:bgPr>
    </p:bg>
    <p:spTree>
      <p:nvGrpSpPr>
        <p:cNvPr id="1" name=""/>
        <p:cNvGrpSpPr/>
        <p:nvPr/>
      </p:nvGrpSpPr>
      <p:grpSpPr>
        <a:xfrm>
          <a:off x="0" y="0"/>
          <a:ext cx="0" cy="0"/>
          <a:chOff x="0" y="0"/>
          <a:chExt cx="0" cy="0"/>
        </a:xfrm>
      </p:grpSpPr>
      <p:pic>
        <p:nvPicPr>
          <p:cNvPr id="3" name="Picture 2" descr="A picture containing outdoor object, night sky&#10;&#10;Description automatically generated">
            <a:extLst>
              <a:ext uri="{FF2B5EF4-FFF2-40B4-BE49-F238E27FC236}">
                <a16:creationId xmlns:a16="http://schemas.microsoft.com/office/drawing/2014/main" id="{446D53E7-8303-4090-9284-1A87AAC21BAA}"/>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0" y="0"/>
            <a:ext cx="12192000" cy="6858974"/>
          </a:xfrm>
          <a:prstGeom prst="rect">
            <a:avLst/>
          </a:prstGeom>
        </p:spPr>
      </p:pic>
      <p:sp>
        <p:nvSpPr>
          <p:cNvPr id="9" name="Rectangle 8">
            <a:extLst>
              <a:ext uri="{FF2B5EF4-FFF2-40B4-BE49-F238E27FC236}">
                <a16:creationId xmlns:a16="http://schemas.microsoft.com/office/drawing/2014/main" id="{1669C23A-FFD6-4249-93C5-124ABB696179}"/>
              </a:ext>
            </a:extLst>
          </p:cNvPr>
          <p:cNvSpPr/>
          <p:nvPr userDrawn="1"/>
        </p:nvSpPr>
        <p:spPr bwMode="auto">
          <a:xfrm>
            <a:off x="0" y="0"/>
            <a:ext cx="9606997" cy="6858000"/>
          </a:xfrm>
          <a:prstGeom prst="rect">
            <a:avLst/>
          </a:prstGeom>
          <a:gradFill flip="none" rotWithShape="1">
            <a:gsLst>
              <a:gs pos="0">
                <a:schemeClr val="tx1">
                  <a:alpha val="0"/>
                </a:schemeClr>
              </a:gs>
              <a:gs pos="70000">
                <a:schemeClr val="tx1">
                  <a:alpha val="68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000000"/>
                    </a:gs>
                    <a:gs pos="100000">
                      <a:srgbClr val="000000"/>
                    </a:gs>
                  </a:gsLst>
                  <a:lin ang="5400000" scaled="0"/>
                </a:gradFill>
                <a:effectLst/>
                <a:uLnTx/>
                <a:uFillTx/>
                <a:latin typeface="Segoe UI"/>
                <a:ea typeface="+mn-ea"/>
                <a:cs typeface="Segoe UI" pitchFamily="34" charset="0"/>
              </a:rPr>
              <a:t>© Copyright Microsoft Corporation. All rights reserved. </a:t>
            </a:r>
          </a:p>
        </p:txBody>
      </p:sp>
      <p:sp>
        <p:nvSpPr>
          <p:cNvPr id="10" name="Title 1">
            <a:extLst>
              <a:ext uri="{FF2B5EF4-FFF2-40B4-BE49-F238E27FC236}">
                <a16:creationId xmlns:a16="http://schemas.microsoft.com/office/drawing/2014/main" id="{2400F2C9-4D27-4A70-96EB-94073B12115C}"/>
              </a:ext>
            </a:extLst>
          </p:cNvPr>
          <p:cNvSpPr>
            <a:spLocks noGrp="1"/>
          </p:cNvSpPr>
          <p:nvPr>
            <p:ph type="title" hasCustomPrompt="1"/>
          </p:nvPr>
        </p:nvSpPr>
        <p:spPr>
          <a:xfrm>
            <a:off x="585216" y="3035808"/>
            <a:ext cx="5510783" cy="498598"/>
          </a:xfrm>
          <a:noFill/>
        </p:spPr>
        <p:txBody>
          <a:bodyPr wrap="square"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Thank you</a:t>
            </a:r>
          </a:p>
        </p:txBody>
      </p:sp>
    </p:spTree>
    <p:custDataLst>
      <p:tags r:id="rId1"/>
    </p:custDataLst>
    <p:extLst>
      <p:ext uri="{BB962C8B-B14F-4D97-AF65-F5344CB8AC3E}">
        <p14:creationId xmlns:p14="http://schemas.microsoft.com/office/powerpoint/2010/main" val="13010616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Slide 2">
    <p:bg>
      <p:bgPr>
        <a:solidFill>
          <a:srgbClr val="F7F7F7"/>
        </a:solidFill>
        <a:effectLst/>
      </p:bgPr>
    </p:bg>
    <p:spTree>
      <p:nvGrpSpPr>
        <p:cNvPr id="1" name=""/>
        <p:cNvGrpSpPr/>
        <p:nvPr/>
      </p:nvGrpSpPr>
      <p:grpSpPr>
        <a:xfrm>
          <a:off x="0" y="0"/>
          <a:ext cx="0" cy="0"/>
          <a:chOff x="0" y="0"/>
          <a:chExt cx="0" cy="0"/>
        </a:xfrm>
      </p:grpSpPr>
      <p:pic>
        <p:nvPicPr>
          <p:cNvPr id="7" name="Picture 6" descr="A picture containing indoor, kitchen, counter&#10;&#10;Description automatically generated">
            <a:extLst>
              <a:ext uri="{FF2B5EF4-FFF2-40B4-BE49-F238E27FC236}">
                <a16:creationId xmlns:a16="http://schemas.microsoft.com/office/drawing/2014/main" id="{8C740623-2A03-4034-9AD5-5CA828F29146}"/>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2"/>
            <a:ext cx="12192001" cy="6858974"/>
          </a:xfrm>
          <a:prstGeom prst="rect">
            <a:avLst/>
          </a:prstGeom>
        </p:spPr>
      </p:pic>
      <p:sp>
        <p:nvSpPr>
          <p:cNvPr id="9" name="Rectangle 8">
            <a:extLst>
              <a:ext uri="{FF2B5EF4-FFF2-40B4-BE49-F238E27FC236}">
                <a16:creationId xmlns:a16="http://schemas.microsoft.com/office/drawing/2014/main" id="{1669C23A-FFD6-4249-93C5-124ABB696179}"/>
              </a:ext>
            </a:extLst>
          </p:cNvPr>
          <p:cNvSpPr/>
          <p:nvPr userDrawn="1"/>
        </p:nvSpPr>
        <p:spPr bwMode="auto">
          <a:xfrm>
            <a:off x="0" y="0"/>
            <a:ext cx="9606997" cy="6858000"/>
          </a:xfrm>
          <a:prstGeom prst="rect">
            <a:avLst/>
          </a:prstGeom>
          <a:gradFill flip="none" rotWithShape="1">
            <a:gsLst>
              <a:gs pos="0">
                <a:schemeClr val="tx1">
                  <a:alpha val="0"/>
                </a:schemeClr>
              </a:gs>
              <a:gs pos="70000">
                <a:schemeClr val="tx1">
                  <a:alpha val="68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000000"/>
                    </a:gs>
                    <a:gs pos="100000">
                      <a:srgbClr val="000000"/>
                    </a:gs>
                  </a:gsLst>
                  <a:lin ang="5400000" scaled="0"/>
                </a:gradFill>
                <a:effectLst/>
                <a:uLnTx/>
                <a:uFillTx/>
                <a:latin typeface="Segoe UI"/>
                <a:ea typeface="+mn-ea"/>
                <a:cs typeface="Segoe UI" pitchFamily="34" charset="0"/>
              </a:rPr>
              <a:t>© Copyright Microsoft Corporation. All rights reserved. </a:t>
            </a:r>
          </a:p>
        </p:txBody>
      </p:sp>
      <p:sp>
        <p:nvSpPr>
          <p:cNvPr id="10" name="Title 1">
            <a:extLst>
              <a:ext uri="{FF2B5EF4-FFF2-40B4-BE49-F238E27FC236}">
                <a16:creationId xmlns:a16="http://schemas.microsoft.com/office/drawing/2014/main" id="{2400F2C9-4D27-4A70-96EB-94073B12115C}"/>
              </a:ext>
            </a:extLst>
          </p:cNvPr>
          <p:cNvSpPr>
            <a:spLocks noGrp="1"/>
          </p:cNvSpPr>
          <p:nvPr>
            <p:ph type="title" hasCustomPrompt="1"/>
          </p:nvPr>
        </p:nvSpPr>
        <p:spPr>
          <a:xfrm>
            <a:off x="585216" y="3035808"/>
            <a:ext cx="5510783" cy="498598"/>
          </a:xfrm>
          <a:noFill/>
        </p:spPr>
        <p:txBody>
          <a:bodyPr wrap="square"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Thank you</a:t>
            </a:r>
          </a:p>
        </p:txBody>
      </p:sp>
    </p:spTree>
    <p:custDataLst>
      <p:tags r:id="rId1"/>
    </p:custDataLst>
    <p:extLst>
      <p:ext uri="{BB962C8B-B14F-4D97-AF65-F5344CB8AC3E}">
        <p14:creationId xmlns:p14="http://schemas.microsoft.com/office/powerpoint/2010/main" val="14832202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ank You Slide 3">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23DFA7D-1AC7-41DC-B30E-42B904194B4A}"/>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837982" y="-13755"/>
            <a:ext cx="10330654" cy="6887303"/>
          </a:xfrm>
          <a:prstGeom prst="rect">
            <a:avLst/>
          </a:prstGeom>
        </p:spPr>
      </p:pic>
      <p:sp>
        <p:nvSpPr>
          <p:cNvPr id="3" name="Rectangle 2">
            <a:extLst>
              <a:ext uri="{FF2B5EF4-FFF2-40B4-BE49-F238E27FC236}">
                <a16:creationId xmlns:a16="http://schemas.microsoft.com/office/drawing/2014/main" id="{67239108-C963-4E04-B9D4-4B6D833AB2DF}"/>
              </a:ext>
            </a:extLst>
          </p:cNvPr>
          <p:cNvSpPr/>
          <p:nvPr userDrawn="1"/>
        </p:nvSpPr>
        <p:spPr bwMode="auto">
          <a:xfrm>
            <a:off x="1" y="0"/>
            <a:ext cx="8934678" cy="6858000"/>
          </a:xfrm>
          <a:prstGeom prst="rect">
            <a:avLst/>
          </a:prstGeom>
          <a:gradFill flip="none" rotWithShape="1">
            <a:gsLst>
              <a:gs pos="0">
                <a:schemeClr val="tx1">
                  <a:alpha val="0"/>
                </a:schemeClr>
              </a:gs>
              <a:gs pos="70000">
                <a:schemeClr val="tx1"/>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000000"/>
                    </a:gs>
                    <a:gs pos="100000">
                      <a:srgbClr val="000000"/>
                    </a:gs>
                  </a:gsLst>
                  <a:lin ang="5400000" scaled="0"/>
                </a:gradFill>
                <a:effectLst/>
                <a:uLnTx/>
                <a:uFillTx/>
                <a:latin typeface="Segoe UI"/>
                <a:ea typeface="+mn-ea"/>
                <a:cs typeface="Segoe UI" pitchFamily="34" charset="0"/>
              </a:rPr>
              <a:t>© Copyright Microsoft Corporation. All rights reserved. </a:t>
            </a:r>
          </a:p>
        </p:txBody>
      </p:sp>
      <p:sp>
        <p:nvSpPr>
          <p:cNvPr id="12" name="Title 1">
            <a:extLst>
              <a:ext uri="{FF2B5EF4-FFF2-40B4-BE49-F238E27FC236}">
                <a16:creationId xmlns:a16="http://schemas.microsoft.com/office/drawing/2014/main" id="{C1CBACC6-F8D5-46F9-AAA2-A988ACF8299F}"/>
              </a:ext>
            </a:extLst>
          </p:cNvPr>
          <p:cNvSpPr>
            <a:spLocks noGrp="1"/>
          </p:cNvSpPr>
          <p:nvPr>
            <p:ph type="title" hasCustomPrompt="1"/>
          </p:nvPr>
        </p:nvSpPr>
        <p:spPr>
          <a:xfrm>
            <a:off x="585216" y="3035808"/>
            <a:ext cx="5510783" cy="498598"/>
          </a:xfrm>
          <a:noFill/>
        </p:spPr>
        <p:txBody>
          <a:bodyPr wrap="square"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Thank you</a:t>
            </a:r>
          </a:p>
        </p:txBody>
      </p:sp>
    </p:spTree>
    <p:custDataLst>
      <p:tags r:id="rId1"/>
    </p:custDataLst>
    <p:extLst>
      <p:ext uri="{BB962C8B-B14F-4D97-AF65-F5344CB8AC3E}">
        <p14:creationId xmlns:p14="http://schemas.microsoft.com/office/powerpoint/2010/main" val="17568030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Slide - Black">
    <p:bg>
      <p:bgPr>
        <a:gradFill flip="none" rotWithShape="1">
          <a:gsLst>
            <a:gs pos="0">
              <a:schemeClr val="tx2">
                <a:lumMod val="75000"/>
              </a:schemeClr>
            </a:gs>
            <a:gs pos="100000">
              <a:schemeClr val="tx2">
                <a:lumMod val="50000"/>
              </a:schemeClr>
            </a:gs>
          </a:gsLst>
          <a:lin ang="2700000" scaled="1"/>
          <a:tileRect/>
        </a:gra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FFFF"/>
                </a:solidFill>
                <a:effectLst/>
                <a:uLnTx/>
                <a:uFillTx/>
                <a:latin typeface="Segoe UI"/>
                <a:ea typeface="+mn-ea"/>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51DB862E-72AA-4C30-A691-0483264F197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84522" y="407277"/>
            <a:ext cx="1765795" cy="649629"/>
          </a:xfrm>
          <a:prstGeom prst="rect">
            <a:avLst/>
          </a:prstGeom>
        </p:spPr>
      </p:pic>
    </p:spTree>
    <p:custDataLst>
      <p:tags r:id="rId1"/>
    </p:custDataLst>
    <p:extLst>
      <p:ext uri="{BB962C8B-B14F-4D97-AF65-F5344CB8AC3E}">
        <p14:creationId xmlns:p14="http://schemas.microsoft.com/office/powerpoint/2010/main" val="35635959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Slide - Light Gray">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10" name="MS logo gray - EMF" descr="Microsoft logo, gray text version">
            <a:extLst>
              <a:ext uri="{FF2B5EF4-FFF2-40B4-BE49-F238E27FC236}">
                <a16:creationId xmlns:a16="http://schemas.microsoft.com/office/drawing/2014/main" id="{A9F5AF9C-080C-4E3C-92EA-67D4B3D99FA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9"/>
            <a:ext cx="1366440" cy="292608"/>
          </a:xfrm>
          <a:prstGeom prst="rect">
            <a:avLst/>
          </a:prstGeom>
        </p:spPr>
      </p:pic>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000000"/>
                    </a:gs>
                    <a:gs pos="100000">
                      <a:srgbClr val="000000"/>
                    </a:gs>
                  </a:gsLst>
                  <a:lin ang="5400000" scaled="0"/>
                </a:gradFill>
                <a:effectLst/>
                <a:uLnTx/>
                <a:uFillTx/>
                <a:latin typeface="Segoe UI"/>
                <a:ea typeface="+mn-ea"/>
                <a:cs typeface="Segoe UI" pitchFamily="34" charset="0"/>
              </a:rPr>
              <a:t>© Copyright Microsoft Corporation. All rights reserved. </a:t>
            </a:r>
          </a:p>
        </p:txBody>
      </p:sp>
    </p:spTree>
    <p:custDataLst>
      <p:tags r:id="rId1"/>
    </p:custDataLst>
    <p:extLst>
      <p:ext uri="{BB962C8B-B14F-4D97-AF65-F5344CB8AC3E}">
        <p14:creationId xmlns:p14="http://schemas.microsoft.com/office/powerpoint/2010/main" val="15909725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losing Slide - Whit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111"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000000"/>
                    </a:gs>
                    <a:gs pos="100000">
                      <a:srgbClr val="000000"/>
                    </a:gs>
                  </a:gsLst>
                  <a:lin ang="5400000" scaled="0"/>
                </a:gradFill>
                <a:effectLst/>
                <a:uLnTx/>
                <a:uFillTx/>
                <a:latin typeface="Segoe UI"/>
                <a:ea typeface="+mn-ea"/>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BC5F6987-CC3A-4E6C-894C-CBF9ADBA60E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9"/>
            <a:ext cx="1366440" cy="292608"/>
          </a:xfrm>
          <a:prstGeom prst="rect">
            <a:avLst/>
          </a:prstGeom>
        </p:spPr>
      </p:pic>
    </p:spTree>
    <p:custDataLst>
      <p:tags r:id="rId1"/>
    </p:custDataLst>
    <p:extLst>
      <p:ext uri="{BB962C8B-B14F-4D97-AF65-F5344CB8AC3E}">
        <p14:creationId xmlns:p14="http://schemas.microsoft.com/office/powerpoint/2010/main" val="6293890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chemeClr val="accent3"/>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0355339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025757"/>
      </p:ext>
    </p:extLst>
  </p:cSld>
  <p:clrMapOvr>
    <a:masterClrMapping/>
  </p:clrMapOvr>
  <p:transition>
    <p:fade/>
  </p:transition>
  <p:hf hdr="0" ftr="0" dt="0"/>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with 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userDrawn="1">
            <p:ph type="title" hasCustomPrompt="1"/>
          </p:nvPr>
        </p:nvSpPr>
        <p:spPr/>
        <p:txBody>
          <a:bodyPr/>
          <a:lstStyle>
            <a:lvl1pPr>
              <a:defRPr>
                <a:solidFill>
                  <a:schemeClr val="tx1"/>
                </a:solidFill>
              </a:defRPr>
            </a:lvl1pPr>
          </a:lstStyle>
          <a:p>
            <a:r>
              <a:rPr lang="en-US"/>
              <a:t>Table layout</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2" name="Freeform: Shape 31">
            <a:extLst>
              <a:ext uri="{FF2B5EF4-FFF2-40B4-BE49-F238E27FC236}">
                <a16:creationId xmlns:a16="http://schemas.microsoft.com/office/drawing/2014/main" id="{E7FEE6DA-6B59-467B-BECC-2239343C2ADD}"/>
              </a:ext>
            </a:extLst>
          </p:cNvPr>
          <p:cNvSpPr/>
          <p:nvPr userDrawn="1"/>
        </p:nvSpPr>
        <p:spPr>
          <a:xfrm>
            <a:off x="0" y="0"/>
            <a:ext cx="647701" cy="1205837"/>
          </a:xfrm>
          <a:custGeom>
            <a:avLst/>
            <a:gdLst>
              <a:gd name="connsiteX0" fmla="*/ 0 w 647701"/>
              <a:gd name="connsiteY0" fmla="*/ 0 h 1205837"/>
              <a:gd name="connsiteX1" fmla="*/ 647701 w 647701"/>
              <a:gd name="connsiteY1" fmla="*/ 0 h 1205837"/>
              <a:gd name="connsiteX2" fmla="*/ 346242 w 647701"/>
              <a:gd name="connsiteY2" fmla="*/ 1205837 h 1205837"/>
              <a:gd name="connsiteX3" fmla="*/ 0 w 647701"/>
              <a:gd name="connsiteY3" fmla="*/ 1205837 h 1205837"/>
            </a:gdLst>
            <a:ahLst/>
            <a:cxnLst>
              <a:cxn ang="0">
                <a:pos x="connsiteX0" y="connsiteY0"/>
              </a:cxn>
              <a:cxn ang="0">
                <a:pos x="connsiteX1" y="connsiteY1"/>
              </a:cxn>
              <a:cxn ang="0">
                <a:pos x="connsiteX2" y="connsiteY2"/>
              </a:cxn>
              <a:cxn ang="0">
                <a:pos x="connsiteX3" y="connsiteY3"/>
              </a:cxn>
            </a:cxnLst>
            <a:rect l="l" t="t" r="r" b="b"/>
            <a:pathLst>
              <a:path w="647701" h="1205837">
                <a:moveTo>
                  <a:pt x="0" y="0"/>
                </a:moveTo>
                <a:lnTo>
                  <a:pt x="647701" y="0"/>
                </a:lnTo>
                <a:lnTo>
                  <a:pt x="346242" y="1205837"/>
                </a:lnTo>
                <a:lnTo>
                  <a:pt x="0" y="1205837"/>
                </a:lnTo>
                <a:close/>
              </a:path>
            </a:pathLst>
          </a:custGeom>
          <a:solidFill>
            <a:schemeClr val="bg1">
              <a:lumMod val="95000"/>
            </a:schemeClr>
          </a:solidFill>
        </p:spPr>
        <p:txBody>
          <a:bodyPr wrap="square" rtlCol="0" anchor="ctr">
            <a:noAutofit/>
          </a:bodyPr>
          <a:lstStyle/>
          <a:p>
            <a:pPr marR="0" algn="l">
              <a:spcBef>
                <a:spcPts val="0"/>
              </a:spcBef>
              <a:spcAft>
                <a:spcPts val="0"/>
              </a:spcAft>
              <a:buSzPts val="1000"/>
              <a:tabLst>
                <a:tab pos="457200" algn="l"/>
              </a:tabLst>
            </a:pPr>
            <a:endParaRPr lang="en-US" sz="1800">
              <a:solidFill>
                <a:schemeClr val="bg1"/>
              </a:solidFill>
              <a:latin typeface="Calibri" panose="020F0502020204030204" pitchFamily="34" charset="0"/>
              <a:ea typeface="Times New Roman" panose="02020603050405020304" pitchFamily="18" charset="0"/>
            </a:endParaRPr>
          </a:p>
        </p:txBody>
      </p:sp>
      <p:sp>
        <p:nvSpPr>
          <p:cNvPr id="33" name="Freeform: Shape 32">
            <a:extLst>
              <a:ext uri="{FF2B5EF4-FFF2-40B4-BE49-F238E27FC236}">
                <a16:creationId xmlns:a16="http://schemas.microsoft.com/office/drawing/2014/main" id="{2088D901-86E4-47EF-807F-CDF38C5898BA}"/>
              </a:ext>
            </a:extLst>
          </p:cNvPr>
          <p:cNvSpPr/>
          <p:nvPr userDrawn="1"/>
        </p:nvSpPr>
        <p:spPr>
          <a:xfrm>
            <a:off x="0" y="431137"/>
            <a:ext cx="444501" cy="774700"/>
          </a:xfrm>
          <a:custGeom>
            <a:avLst/>
            <a:gdLst>
              <a:gd name="connsiteX0" fmla="*/ 0 w 444501"/>
              <a:gd name="connsiteY0" fmla="*/ 0 h 774700"/>
              <a:gd name="connsiteX1" fmla="*/ 444501 w 444501"/>
              <a:gd name="connsiteY1" fmla="*/ 0 h 774700"/>
              <a:gd name="connsiteX2" fmla="*/ 250826 w 444501"/>
              <a:gd name="connsiteY2" fmla="*/ 774700 h 774700"/>
              <a:gd name="connsiteX3" fmla="*/ 0 w 444501"/>
              <a:gd name="connsiteY3" fmla="*/ 774700 h 774700"/>
            </a:gdLst>
            <a:ahLst/>
            <a:cxnLst>
              <a:cxn ang="0">
                <a:pos x="connsiteX0" y="connsiteY0"/>
              </a:cxn>
              <a:cxn ang="0">
                <a:pos x="connsiteX1" y="connsiteY1"/>
              </a:cxn>
              <a:cxn ang="0">
                <a:pos x="connsiteX2" y="connsiteY2"/>
              </a:cxn>
              <a:cxn ang="0">
                <a:pos x="connsiteX3" y="connsiteY3"/>
              </a:cxn>
            </a:cxnLst>
            <a:rect l="l" t="t" r="r" b="b"/>
            <a:pathLst>
              <a:path w="444501" h="774700">
                <a:moveTo>
                  <a:pt x="0" y="0"/>
                </a:moveTo>
                <a:lnTo>
                  <a:pt x="444501" y="0"/>
                </a:lnTo>
                <a:lnTo>
                  <a:pt x="250826" y="774700"/>
                </a:lnTo>
                <a:lnTo>
                  <a:pt x="0" y="774700"/>
                </a:lnTo>
                <a:close/>
              </a:path>
            </a:pathLst>
          </a:custGeom>
          <a:solidFill>
            <a:schemeClr val="accent1"/>
          </a:solidFill>
        </p:spPr>
        <p:txBody>
          <a:bodyPr wrap="square" rtlCol="0" anchor="ctr">
            <a:noAutofit/>
          </a:bodyPr>
          <a:lstStyle/>
          <a:p>
            <a:pPr marR="0" algn="l">
              <a:spcBef>
                <a:spcPts val="0"/>
              </a:spcBef>
              <a:spcAft>
                <a:spcPts val="0"/>
              </a:spcAft>
              <a:buSzPts val="1000"/>
              <a:tabLst>
                <a:tab pos="457200" algn="l"/>
              </a:tabLst>
            </a:pPr>
            <a:endParaRPr lang="en-US" sz="1800">
              <a:solidFill>
                <a:schemeClr val="bg1"/>
              </a:solidFill>
              <a:latin typeface="Calibri" panose="020F0502020204030204" pitchFamily="34" charset="0"/>
              <a:ea typeface="Times New Roman" panose="02020603050405020304" pitchFamily="18" charset="0"/>
            </a:endParaRPr>
          </a:p>
        </p:txBody>
      </p:sp>
    </p:spTree>
    <p:extLst>
      <p:ext uri="{BB962C8B-B14F-4D97-AF65-F5344CB8AC3E}">
        <p14:creationId xmlns:p14="http://schemas.microsoft.com/office/powerpoint/2010/main" val="7422015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BFC8A-F01A-8FDF-57B4-52827741E2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7B85AD-2916-9D4A-B48A-012200A43AD3}"/>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4" name="Footer Placeholder 3">
            <a:extLst>
              <a:ext uri="{FF2B5EF4-FFF2-40B4-BE49-F238E27FC236}">
                <a16:creationId xmlns:a16="http://schemas.microsoft.com/office/drawing/2014/main" id="{69C0C97E-0BB2-F4A8-A8AB-A849BDFB47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3ECAF1-5063-0C13-1583-52E00882BF2A}"/>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30128176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8921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with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4" y="2548652"/>
            <a:ext cx="3214480" cy="984885"/>
          </a:xfrm>
        </p:spPr>
        <p:txBody>
          <a:bodyPr wrap="square" anchor="b" anchorCtr="0">
            <a:spAutoFit/>
          </a:bodyPr>
          <a:lstStyle>
            <a:lvl1pPr>
              <a:defRPr sz="3200">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4611651"/>
            <a:ext cx="3032015"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descr="Microsoft Technology Center studio">
            <a:extLst>
              <a:ext uri="{FF2B5EF4-FFF2-40B4-BE49-F238E27FC236}">
                <a16:creationId xmlns:a16="http://schemas.microsoft.com/office/drawing/2014/main" id="{75A47ACC-966E-499E-A0F4-3829088DB3AC}"/>
              </a:ext>
            </a:extLst>
          </p:cNvPr>
          <p:cNvPicPr>
            <a:picLocks noChangeAspect="1"/>
          </p:cNvPicPr>
          <p:nvPr userDrawn="1"/>
        </p:nvPicPr>
        <p:blipFill rotWithShape="1">
          <a:blip r:embed="rId2"/>
          <a:srcRect l="15124" r="18192"/>
          <a:stretch/>
        </p:blipFill>
        <p:spPr bwMode="ltGray">
          <a:xfrm>
            <a:off x="4064001" y="1"/>
            <a:ext cx="8128000" cy="6862184"/>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4" name="Footer Placeholder 6">
            <a:extLst>
              <a:ext uri="{FF2B5EF4-FFF2-40B4-BE49-F238E27FC236}">
                <a16:creationId xmlns:a16="http://schemas.microsoft.com/office/drawing/2014/main" id="{3AB956F7-515A-4837-B914-415605502266}"/>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5668940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with photo 2">
    <p:bg>
      <p:bgRef idx="1001">
        <a:schemeClr val="bg2"/>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EE64785-4D25-4012-B7BF-140BDECD7E08}"/>
              </a:ext>
            </a:extLst>
          </p:cNvPr>
          <p:cNvSpPr>
            <a:spLocks noGrp="1"/>
          </p:cNvSpPr>
          <p:nvPr>
            <p:ph type="title" hasCustomPrompt="1"/>
          </p:nvPr>
        </p:nvSpPr>
        <p:spPr>
          <a:xfrm>
            <a:off x="588264" y="2548652"/>
            <a:ext cx="3214480" cy="984885"/>
          </a:xfrm>
        </p:spPr>
        <p:txBody>
          <a:bodyPr wrap="square" anchor="b" anchorCtr="0">
            <a:spAutoFit/>
          </a:bodyPr>
          <a:lstStyle>
            <a:lvl1pPr>
              <a:defRPr sz="3200">
                <a:solidFill>
                  <a:srgbClr val="50E6FF"/>
                </a:solidFill>
              </a:defRPr>
            </a:lvl1pPr>
          </a:lstStyle>
          <a:p>
            <a:r>
              <a:rPr lang="en-US"/>
              <a:t>Event name or presentation title </a:t>
            </a:r>
          </a:p>
        </p:txBody>
      </p:sp>
      <p:sp>
        <p:nvSpPr>
          <p:cNvPr id="9" name="Text Placeholder 4">
            <a:extLst>
              <a:ext uri="{FF2B5EF4-FFF2-40B4-BE49-F238E27FC236}">
                <a16:creationId xmlns:a16="http://schemas.microsoft.com/office/drawing/2014/main" id="{B969FF39-84C9-41A4-A0D7-4712E6122A79}"/>
              </a:ext>
            </a:extLst>
          </p:cNvPr>
          <p:cNvSpPr>
            <a:spLocks noGrp="1"/>
          </p:cNvSpPr>
          <p:nvPr>
            <p:ph type="body" sz="quarter" idx="12" hasCustomPrompt="1"/>
          </p:nvPr>
        </p:nvSpPr>
        <p:spPr>
          <a:xfrm>
            <a:off x="582042" y="4611651"/>
            <a:ext cx="3032015"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descr="Microsoft Technology Center meeting room">
            <a:extLst>
              <a:ext uri="{FF2B5EF4-FFF2-40B4-BE49-F238E27FC236}">
                <a16:creationId xmlns:a16="http://schemas.microsoft.com/office/drawing/2014/main" id="{CE467CE9-DEFA-4558-BDCA-7589C5D8244F}"/>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564" r="15224"/>
          <a:stretch/>
        </p:blipFill>
        <p:spPr bwMode="ltGray">
          <a:xfrm flipH="1">
            <a:off x="4064002" y="0"/>
            <a:ext cx="8127998" cy="6861393"/>
          </a:xfrm>
          <a:prstGeom prst="rect">
            <a:avLst/>
          </a:prstGeom>
          <a:extLst>
            <a:ext uri="{909E8E84-426E-40DD-AFC4-6F175D3DCCD1}">
              <a14:hiddenFill xmlns:a14="http://schemas.microsoft.com/office/drawing/2010/main">
                <a:solidFill>
                  <a:srgbClr val="FFFFFF"/>
                </a:solidFill>
              </a14:hiddenFill>
            </a:ext>
          </a:extLst>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2" name="Footer Placeholder 6">
            <a:extLst>
              <a:ext uri="{FF2B5EF4-FFF2-40B4-BE49-F238E27FC236}">
                <a16:creationId xmlns:a16="http://schemas.microsoft.com/office/drawing/2014/main" id="{772B2450-5B7C-415E-B27D-D4FA66C432D8}"/>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9602720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with photo 3">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6C98B46-E6D5-4521-8260-8D691840924D}"/>
              </a:ext>
            </a:extLst>
          </p:cNvPr>
          <p:cNvSpPr>
            <a:spLocks noGrp="1"/>
          </p:cNvSpPr>
          <p:nvPr>
            <p:ph type="title" hasCustomPrompt="1"/>
          </p:nvPr>
        </p:nvSpPr>
        <p:spPr>
          <a:xfrm>
            <a:off x="588264" y="2548652"/>
            <a:ext cx="3214480" cy="984885"/>
          </a:xfrm>
        </p:spPr>
        <p:txBody>
          <a:bodyPr wrap="square" anchor="b" anchorCtr="0">
            <a:spAutoFit/>
          </a:bodyPr>
          <a:lstStyle>
            <a:lvl1pPr>
              <a:defRPr sz="3200">
                <a:solidFill>
                  <a:schemeClr val="tx1"/>
                </a:solidFill>
              </a:defRPr>
            </a:lvl1pPr>
          </a:lstStyle>
          <a:p>
            <a:r>
              <a:rPr lang="en-US"/>
              <a:t>Event name or presentation title </a:t>
            </a:r>
          </a:p>
        </p:txBody>
      </p:sp>
      <p:sp>
        <p:nvSpPr>
          <p:cNvPr id="10" name="Text Placeholder 4">
            <a:extLst>
              <a:ext uri="{FF2B5EF4-FFF2-40B4-BE49-F238E27FC236}">
                <a16:creationId xmlns:a16="http://schemas.microsoft.com/office/drawing/2014/main" id="{A6EAC865-42B6-43CE-9461-E9DAA78FA0AD}"/>
              </a:ext>
            </a:extLst>
          </p:cNvPr>
          <p:cNvSpPr>
            <a:spLocks noGrp="1"/>
          </p:cNvSpPr>
          <p:nvPr>
            <p:ph type="body" sz="quarter" idx="12" hasCustomPrompt="1"/>
          </p:nvPr>
        </p:nvSpPr>
        <p:spPr>
          <a:xfrm>
            <a:off x="582042" y="4611651"/>
            <a:ext cx="3032015"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descr="Microsoft Technology Center working room">
            <a:extLst>
              <a:ext uri="{FF2B5EF4-FFF2-40B4-BE49-F238E27FC236}">
                <a16:creationId xmlns:a16="http://schemas.microsoft.com/office/drawing/2014/main" id="{2D76BF13-B0B1-423E-9E31-54C236329470}"/>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r="20959"/>
          <a:stretch/>
        </p:blipFill>
        <p:spPr bwMode="ltGray">
          <a:xfrm>
            <a:off x="4064003" y="1"/>
            <a:ext cx="8127997" cy="6857999"/>
          </a:xfrm>
          <a:prstGeom prst="rect">
            <a:avLst/>
          </a:prstGeom>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F2AACDD-C332-47FF-A516-32328C61DBE8}"/>
              </a:ext>
              <a:ext uri="{C183D7F6-B498-43B3-948B-1728B52AA6E4}">
                <adec:decorative xmlns:adec="http://schemas.microsoft.com/office/drawing/2017/decorative" val="1"/>
              </a:ext>
            </a:extLst>
          </p:cNvPr>
          <p:cNvSpPr/>
          <p:nvPr userDrawn="1"/>
        </p:nvSpPr>
        <p:spPr bwMode="black">
          <a:xfrm>
            <a:off x="4064003" y="5583115"/>
            <a:ext cx="8127997" cy="1274885"/>
          </a:xfrm>
          <a:prstGeom prst="rect">
            <a:avLst/>
          </a:prstGeom>
          <a:gradFill flip="none" rotWithShape="1">
            <a:gsLst>
              <a:gs pos="0">
                <a:schemeClr val="tx1">
                  <a:alpha val="0"/>
                </a:schemeClr>
              </a:gs>
              <a:gs pos="100000">
                <a:schemeClr val="tx1">
                  <a:alpha val="73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 name="Footer Placeholder 6">
            <a:extLst>
              <a:ext uri="{FF2B5EF4-FFF2-40B4-BE49-F238E27FC236}">
                <a16:creationId xmlns:a16="http://schemas.microsoft.com/office/drawing/2014/main" id="{BBDF3D72-7410-471F-B5B3-CD71432AD2DD}"/>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1716892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with photo 4">
    <p:bg>
      <p:bgRef idx="1001">
        <a:schemeClr val="bg1"/>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1FD0684-B6C1-40F3-9C10-6DAF31A8793A}"/>
              </a:ext>
            </a:extLst>
          </p:cNvPr>
          <p:cNvSpPr>
            <a:spLocks noGrp="1"/>
          </p:cNvSpPr>
          <p:nvPr>
            <p:ph type="title" hasCustomPrompt="1"/>
          </p:nvPr>
        </p:nvSpPr>
        <p:spPr>
          <a:xfrm>
            <a:off x="588264" y="2548652"/>
            <a:ext cx="3214480" cy="984885"/>
          </a:xfrm>
        </p:spPr>
        <p:txBody>
          <a:bodyPr wrap="square" anchor="b" anchorCtr="0">
            <a:spAutoFit/>
          </a:bodyPr>
          <a:lstStyle>
            <a:lvl1pPr>
              <a:defRPr sz="3200">
                <a:solidFill>
                  <a:schemeClr val="tx1"/>
                </a:solidFill>
              </a:defRPr>
            </a:lvl1pPr>
          </a:lstStyle>
          <a:p>
            <a:r>
              <a:rPr lang="en-US"/>
              <a:t>Event name or presentation title </a:t>
            </a:r>
          </a:p>
        </p:txBody>
      </p:sp>
      <p:sp>
        <p:nvSpPr>
          <p:cNvPr id="10" name="Text Placeholder 4">
            <a:extLst>
              <a:ext uri="{FF2B5EF4-FFF2-40B4-BE49-F238E27FC236}">
                <a16:creationId xmlns:a16="http://schemas.microsoft.com/office/drawing/2014/main" id="{642774D8-5D83-4675-9121-857C54486807}"/>
              </a:ext>
            </a:extLst>
          </p:cNvPr>
          <p:cNvSpPr>
            <a:spLocks noGrp="1"/>
          </p:cNvSpPr>
          <p:nvPr>
            <p:ph type="body" sz="quarter" idx="12" hasCustomPrompt="1"/>
          </p:nvPr>
        </p:nvSpPr>
        <p:spPr>
          <a:xfrm>
            <a:off x="582042" y="4611651"/>
            <a:ext cx="3032015"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Footer Placeholder 6">
            <a:extLst>
              <a:ext uri="{FF2B5EF4-FFF2-40B4-BE49-F238E27FC236}">
                <a16:creationId xmlns:a16="http://schemas.microsoft.com/office/drawing/2014/main" id="{FC7BB56D-D4AB-4112-9073-3211AA1CD421}"/>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pic>
        <p:nvPicPr>
          <p:cNvPr id="11" name="Picture 10">
            <a:extLst>
              <a:ext uri="{FF2B5EF4-FFF2-40B4-BE49-F238E27FC236}">
                <a16:creationId xmlns:a16="http://schemas.microsoft.com/office/drawing/2014/main" id="{40EDA81E-4D10-415A-889D-6CD25D90E612}"/>
              </a:ext>
            </a:extLst>
          </p:cNvPr>
          <p:cNvPicPr>
            <a:picLocks noChangeAspect="1"/>
          </p:cNvPicPr>
          <p:nvPr/>
        </p:nvPicPr>
        <p:blipFill>
          <a:blip r:embed="rId3"/>
          <a:stretch>
            <a:fillRect/>
          </a:stretch>
        </p:blipFill>
        <p:spPr>
          <a:xfrm>
            <a:off x="13126000" y="1194632"/>
            <a:ext cx="7972690" cy="4677810"/>
          </a:xfrm>
          <a:prstGeom prst="rect">
            <a:avLst/>
          </a:prstGeom>
          <a:ln>
            <a:noFill/>
          </a:ln>
          <a:effectLst>
            <a:outerShdw blurRad="292100" dist="139700" dir="2700000" algn="tl" rotWithShape="0">
              <a:srgbClr val="333333">
                <a:alpha val="65000"/>
              </a:srgbClr>
            </a:outerShdw>
          </a:effectLst>
        </p:spPr>
      </p:pic>
      <p:pic>
        <p:nvPicPr>
          <p:cNvPr id="5" name="Picture 4" descr="A picture containing text, indoor&#10;&#10;Description automatically generated">
            <a:extLst>
              <a:ext uri="{FF2B5EF4-FFF2-40B4-BE49-F238E27FC236}">
                <a16:creationId xmlns:a16="http://schemas.microsoft.com/office/drawing/2014/main" id="{46385BFB-AFA0-5EEA-87DF-25A85A063915}"/>
              </a:ext>
            </a:extLst>
          </p:cNvPr>
          <p:cNvPicPr>
            <a:picLocks noChangeAspect="1"/>
          </p:cNvPicPr>
          <p:nvPr userDrawn="1"/>
        </p:nvPicPr>
        <p:blipFill>
          <a:blip r:embed="rId4"/>
          <a:stretch>
            <a:fillRect/>
          </a:stretch>
        </p:blipFill>
        <p:spPr>
          <a:xfrm>
            <a:off x="3949700" y="-135140"/>
            <a:ext cx="9783138" cy="7337354"/>
          </a:xfrm>
          <a:prstGeom prst="rect">
            <a:avLst/>
          </a:prstGeom>
        </p:spPr>
      </p:pic>
    </p:spTree>
    <p:extLst>
      <p:ext uri="{BB962C8B-B14F-4D97-AF65-F5344CB8AC3E}">
        <p14:creationId xmlns:p14="http://schemas.microsoft.com/office/powerpoint/2010/main" val="1354293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Footer Placeholder 6">
            <a:extLst>
              <a:ext uri="{FF2B5EF4-FFF2-40B4-BE49-F238E27FC236}">
                <a16:creationId xmlns:a16="http://schemas.microsoft.com/office/drawing/2014/main" id="{5A79C17F-A742-439C-8822-D0AFB2103F22}"/>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9365957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Footer Placeholder 6">
            <a:extLst>
              <a:ext uri="{FF2B5EF4-FFF2-40B4-BE49-F238E27FC236}">
                <a16:creationId xmlns:a16="http://schemas.microsoft.com/office/drawing/2014/main" id="{959EEA3F-0C7A-4351-9AD1-35F746B58797}"/>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6856817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21D5844-6072-490F-81BF-1F6A278CE456}"/>
              </a:ext>
            </a:extLst>
          </p:cNvPr>
          <p:cNvSpPr/>
          <p:nvPr userDrawn="1"/>
        </p:nvSpPr>
        <p:spPr bwMode="auto">
          <a:xfrm>
            <a:off x="0" y="0"/>
            <a:ext cx="5334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05C22E7E-5BF4-4E80-AC23-DCEEE7409862}"/>
              </a:ext>
            </a:extLst>
          </p:cNvPr>
          <p:cNvSpPr>
            <a:spLocks noGrp="1"/>
          </p:cNvSpPr>
          <p:nvPr>
            <p:ph type="title" hasCustomPrompt="1"/>
          </p:nvPr>
        </p:nvSpPr>
        <p:spPr bwMode="auto">
          <a:xfrm>
            <a:off x="588263" y="3152001"/>
            <a:ext cx="4225037" cy="553998"/>
          </a:xfrm>
        </p:spPr>
        <p:txBody>
          <a:bodyPr/>
          <a:lstStyle>
            <a:lvl1pPr>
              <a:defRPr>
                <a:solidFill>
                  <a:schemeClr val="bg1"/>
                </a:solidFill>
              </a:defRPr>
            </a:lvl1pPr>
          </a:lstStyle>
          <a:p>
            <a:r>
              <a:rPr lang="en-US"/>
              <a:t>Agenda</a:t>
            </a:r>
          </a:p>
        </p:txBody>
      </p:sp>
      <p:sp>
        <p:nvSpPr>
          <p:cNvPr id="3" name="Footer Placeholder 6">
            <a:extLst>
              <a:ext uri="{FF2B5EF4-FFF2-40B4-BE49-F238E27FC236}">
                <a16:creationId xmlns:a16="http://schemas.microsoft.com/office/drawing/2014/main" id="{0AEF333C-F280-4A1C-89EE-A732F7243484}"/>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27382075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Footer Placeholder 6">
            <a:extLst>
              <a:ext uri="{FF2B5EF4-FFF2-40B4-BE49-F238E27FC236}">
                <a16:creationId xmlns:a16="http://schemas.microsoft.com/office/drawing/2014/main" id="{9F6D5AE1-5F2F-41EA-92C4-F68EB62EFBA6}"/>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2112597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with photo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235101"/>
            <a:ext cx="3129534"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2" descr="Microsoft Technology Center lobby">
            <a:extLst>
              <a:ext uri="{FF2B5EF4-FFF2-40B4-BE49-F238E27FC236}">
                <a16:creationId xmlns:a16="http://schemas.microsoft.com/office/drawing/2014/main" id="{03EA072C-6B51-4577-9CB4-D0FCCB469EBC}"/>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25013" r="8286"/>
          <a:stretch/>
        </p:blipFill>
        <p:spPr bwMode="ltGray">
          <a:xfrm>
            <a:off x="4064003" y="1"/>
            <a:ext cx="8127997" cy="6856279"/>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323E687B-08FE-4815-8D0C-D517C4367880}"/>
              </a:ext>
              <a:ext uri="{C183D7F6-B498-43B3-948B-1728B52AA6E4}">
                <adec:decorative xmlns:adec="http://schemas.microsoft.com/office/drawing/2017/decorative" val="1"/>
              </a:ext>
            </a:extLst>
          </p:cNvPr>
          <p:cNvSpPr/>
          <p:nvPr userDrawn="1"/>
        </p:nvSpPr>
        <p:spPr bwMode="black">
          <a:xfrm>
            <a:off x="4064003" y="5583115"/>
            <a:ext cx="8127997" cy="1274885"/>
          </a:xfrm>
          <a:prstGeom prst="rect">
            <a:avLst/>
          </a:prstGeom>
          <a:gradFill flip="none" rotWithShape="1">
            <a:gsLst>
              <a:gs pos="0">
                <a:schemeClr val="bg1">
                  <a:alpha val="0"/>
                </a:schemeClr>
              </a:gs>
              <a:gs pos="100000">
                <a:schemeClr val="bg1">
                  <a:alpha val="49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Footer Placeholder 6">
            <a:extLst>
              <a:ext uri="{FF2B5EF4-FFF2-40B4-BE49-F238E27FC236}">
                <a16:creationId xmlns:a16="http://schemas.microsoft.com/office/drawing/2014/main" id="{66C04E9F-98F4-46F1-B790-CD7BCFDAE696}"/>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8765765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C8C325-E2F1-A429-9AED-30CF9B12EA0A}"/>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3" name="Footer Placeholder 2">
            <a:extLst>
              <a:ext uri="{FF2B5EF4-FFF2-40B4-BE49-F238E27FC236}">
                <a16:creationId xmlns:a16="http://schemas.microsoft.com/office/drawing/2014/main" id="{77CFDF22-5CD5-5B25-98A4-FC4297EBC0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9836E9-F577-4254-B030-0E926034DD60}"/>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378753228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with photo2">
    <p:bg>
      <p:bgRef idx="1001">
        <a:schemeClr val="bg2"/>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13F1849-4321-4B51-86B4-DE9C6DB32DBC}"/>
              </a:ext>
            </a:extLst>
          </p:cNvPr>
          <p:cNvSpPr>
            <a:spLocks noGrp="1"/>
          </p:cNvSpPr>
          <p:nvPr>
            <p:ph type="title" hasCustomPrompt="1"/>
          </p:nvPr>
        </p:nvSpPr>
        <p:spPr>
          <a:xfrm>
            <a:off x="585216" y="3235101"/>
            <a:ext cx="3129534"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descr="Microsoft Technology Center working room">
            <a:extLst>
              <a:ext uri="{FF2B5EF4-FFF2-40B4-BE49-F238E27FC236}">
                <a16:creationId xmlns:a16="http://schemas.microsoft.com/office/drawing/2014/main" id="{30EEC4C3-932A-4F21-B252-1F9D7B846F3F}"/>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18143" r="3665"/>
          <a:stretch/>
        </p:blipFill>
        <p:spPr bwMode="ltGray">
          <a:xfrm>
            <a:off x="4064003" y="0"/>
            <a:ext cx="8127997" cy="6860665"/>
          </a:xfrm>
          <a:prstGeom prst="rect">
            <a:avLst/>
          </a:prstGeom>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109A366-CAEA-4282-9DF4-F2C322787A1C}"/>
              </a:ext>
              <a:ext uri="{C183D7F6-B498-43B3-948B-1728B52AA6E4}">
                <adec:decorative xmlns:adec="http://schemas.microsoft.com/office/drawing/2017/decorative" val="1"/>
              </a:ext>
            </a:extLst>
          </p:cNvPr>
          <p:cNvSpPr/>
          <p:nvPr userDrawn="1"/>
        </p:nvSpPr>
        <p:spPr bwMode="black">
          <a:xfrm>
            <a:off x="4064003" y="5583115"/>
            <a:ext cx="8127997" cy="1274885"/>
          </a:xfrm>
          <a:prstGeom prst="rect">
            <a:avLst/>
          </a:prstGeom>
          <a:gradFill flip="none" rotWithShape="1">
            <a:gsLst>
              <a:gs pos="0">
                <a:schemeClr val="bg1">
                  <a:alpha val="0"/>
                </a:schemeClr>
              </a:gs>
              <a:gs pos="100000">
                <a:schemeClr val="bg1">
                  <a:alpha val="49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Footer Placeholder 6">
            <a:extLst>
              <a:ext uri="{FF2B5EF4-FFF2-40B4-BE49-F238E27FC236}">
                <a16:creationId xmlns:a16="http://schemas.microsoft.com/office/drawing/2014/main" id="{D1185447-EC2F-49EB-A5DA-C30277965AF2}"/>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971635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with photo3">
    <p:bg>
      <p:bgRef idx="1001">
        <a:schemeClr val="bg2"/>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164D0AE-980D-41B3-9CF8-6F467A438880}"/>
              </a:ext>
            </a:extLst>
          </p:cNvPr>
          <p:cNvSpPr>
            <a:spLocks noGrp="1"/>
          </p:cNvSpPr>
          <p:nvPr>
            <p:ph type="title" hasCustomPrompt="1"/>
          </p:nvPr>
        </p:nvSpPr>
        <p:spPr>
          <a:xfrm>
            <a:off x="585216" y="3235101"/>
            <a:ext cx="3129534"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descr="Microsoft Technology Center reception">
            <a:extLst>
              <a:ext uri="{FF2B5EF4-FFF2-40B4-BE49-F238E27FC236}">
                <a16:creationId xmlns:a16="http://schemas.microsoft.com/office/drawing/2014/main" id="{72775A83-4C98-4C3B-ACCB-5CC453C4D6D5}"/>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1" r="17331" b="840"/>
          <a:stretch/>
        </p:blipFill>
        <p:spPr bwMode="ltGray">
          <a:xfrm>
            <a:off x="4064004" y="2"/>
            <a:ext cx="8127996" cy="6857998"/>
          </a:xfrm>
          <a:prstGeom prst="rect">
            <a:avLst/>
          </a:prstGeom>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4AE0B8C8-A01E-435B-A6E8-09C97B001990}"/>
              </a:ext>
              <a:ext uri="{C183D7F6-B498-43B3-948B-1728B52AA6E4}">
                <adec:decorative xmlns:adec="http://schemas.microsoft.com/office/drawing/2017/decorative" val="1"/>
              </a:ext>
            </a:extLst>
          </p:cNvPr>
          <p:cNvSpPr/>
          <p:nvPr userDrawn="1"/>
        </p:nvSpPr>
        <p:spPr bwMode="black">
          <a:xfrm>
            <a:off x="4064003" y="5583115"/>
            <a:ext cx="8127997" cy="1274885"/>
          </a:xfrm>
          <a:prstGeom prst="rect">
            <a:avLst/>
          </a:prstGeom>
          <a:gradFill flip="none" rotWithShape="1">
            <a:gsLst>
              <a:gs pos="0">
                <a:schemeClr val="bg1">
                  <a:alpha val="0"/>
                </a:schemeClr>
              </a:gs>
              <a:gs pos="100000">
                <a:schemeClr val="bg1">
                  <a:alpha val="49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Footer Placeholder 6">
            <a:extLst>
              <a:ext uri="{FF2B5EF4-FFF2-40B4-BE49-F238E27FC236}">
                <a16:creationId xmlns:a16="http://schemas.microsoft.com/office/drawing/2014/main" id="{E32953D8-8DE2-439E-8A2C-DBA5BE764FB6}"/>
              </a:ext>
            </a:extLst>
          </p:cNvPr>
          <p:cNvSpPr txBox="1">
            <a:spLocks/>
          </p:cNvSpPr>
          <p:nvPr userDrawn="1"/>
        </p:nvSpPr>
        <p:spPr bwMode="white">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8834909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slide 4">
    <p:bg>
      <p:bgPr>
        <a:solidFill>
          <a:srgbClr val="0077D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179701"/>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4" name="Footer Placeholder 6">
            <a:extLst>
              <a:ext uri="{FF2B5EF4-FFF2-40B4-BE49-F238E27FC236}">
                <a16:creationId xmlns:a16="http://schemas.microsoft.com/office/drawing/2014/main" id="{2B277632-7472-486A-BF58-696F337E4288}"/>
              </a:ext>
            </a:extLst>
          </p:cNvPr>
          <p:cNvSpPr txBox="1">
            <a:spLocks/>
          </p:cNvSpPr>
          <p:nvPr userDrawn="1"/>
        </p:nvSpPr>
        <p:spPr bwMode="black">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2977239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_Section Title slide 5">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179701"/>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4" name="Footer Placeholder 6">
            <a:extLst>
              <a:ext uri="{FF2B5EF4-FFF2-40B4-BE49-F238E27FC236}">
                <a16:creationId xmlns:a16="http://schemas.microsoft.com/office/drawing/2014/main" id="{F6DA2AA1-F3C6-4459-85F6-3B8182A663FC}"/>
              </a:ext>
            </a:extLst>
          </p:cNvPr>
          <p:cNvSpPr txBox="1">
            <a:spLocks/>
          </p:cNvSpPr>
          <p:nvPr userDrawn="1"/>
        </p:nvSpPr>
        <p:spPr bwMode="black">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394170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Footer Placeholder 6">
            <a:extLst>
              <a:ext uri="{FF2B5EF4-FFF2-40B4-BE49-F238E27FC236}">
                <a16:creationId xmlns:a16="http://schemas.microsoft.com/office/drawing/2014/main" id="{946C4AC8-6FFA-4267-9316-C9DADEB58806}"/>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3548989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6">
            <a:extLst>
              <a:ext uri="{FF2B5EF4-FFF2-40B4-BE49-F238E27FC236}">
                <a16:creationId xmlns:a16="http://schemas.microsoft.com/office/drawing/2014/main" id="{E70B06E3-F5EF-47C3-B218-FC22C9E61286}"/>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7810625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Footer Placeholder 6">
            <a:extLst>
              <a:ext uri="{FF2B5EF4-FFF2-40B4-BE49-F238E27FC236}">
                <a16:creationId xmlns:a16="http://schemas.microsoft.com/office/drawing/2014/main" id="{EAC75F48-48D0-4377-9AC5-85C2DD0D6F1A}"/>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5944253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6">
            <a:extLst>
              <a:ext uri="{FF2B5EF4-FFF2-40B4-BE49-F238E27FC236}">
                <a16:creationId xmlns:a16="http://schemas.microsoft.com/office/drawing/2014/main" id="{384E5B41-B61E-4B34-8186-B9C120B4F580}"/>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3857760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Footer Placeholder 6">
            <a:extLst>
              <a:ext uri="{FF2B5EF4-FFF2-40B4-BE49-F238E27FC236}">
                <a16:creationId xmlns:a16="http://schemas.microsoft.com/office/drawing/2014/main" id="{B1FE5F51-D099-4B96-9E6B-BBFA978BFB73}"/>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89439449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Our Team">
    <p:spTree>
      <p:nvGrpSpPr>
        <p:cNvPr id="1" name=""/>
        <p:cNvGrpSpPr/>
        <p:nvPr/>
      </p:nvGrpSpPr>
      <p:grpSpPr>
        <a:xfrm>
          <a:off x="0" y="0"/>
          <a:ext cx="0" cy="0"/>
          <a:chOff x="0" y="0"/>
          <a:chExt cx="0" cy="0"/>
        </a:xfrm>
      </p:grpSpPr>
      <p:sp>
        <p:nvSpPr>
          <p:cNvPr id="15" name="Picture Placeholder 13">
            <a:extLst>
              <a:ext uri="{FF2B5EF4-FFF2-40B4-BE49-F238E27FC236}">
                <a16:creationId xmlns:a16="http://schemas.microsoft.com/office/drawing/2014/main" id="{339E0EEE-2F19-4A08-A062-57205FBEAD33}"/>
              </a:ext>
            </a:extLst>
          </p:cNvPr>
          <p:cNvSpPr>
            <a:spLocks noGrp="1" noChangeAspect="1"/>
          </p:cNvSpPr>
          <p:nvPr>
            <p:ph type="pic" sz="quarter" idx="11"/>
          </p:nvPr>
        </p:nvSpPr>
        <p:spPr>
          <a:xfrm>
            <a:off x="737552" y="3418905"/>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
        <p:nvSpPr>
          <p:cNvPr id="14" name="Picture Placeholder 13">
            <a:extLst>
              <a:ext uri="{FF2B5EF4-FFF2-40B4-BE49-F238E27FC236}">
                <a16:creationId xmlns:a16="http://schemas.microsoft.com/office/drawing/2014/main" id="{CD4B42A6-9D15-4F18-ACE7-4FE1C0337736}"/>
              </a:ext>
            </a:extLst>
          </p:cNvPr>
          <p:cNvSpPr>
            <a:spLocks noGrp="1" noChangeAspect="1"/>
          </p:cNvSpPr>
          <p:nvPr>
            <p:ph type="pic" sz="quarter" idx="10"/>
          </p:nvPr>
        </p:nvSpPr>
        <p:spPr>
          <a:xfrm>
            <a:off x="586230" y="1739899"/>
            <a:ext cx="1422399" cy="1422000"/>
          </a:xfrm>
          <a:prstGeom prst="ellipse">
            <a:avLst/>
          </a:prstGeom>
          <a:solidFill>
            <a:schemeClr val="bg1"/>
          </a:solidFill>
          <a:ln>
            <a:solidFill>
              <a:schemeClr val="bg2"/>
            </a:solidFill>
          </a:ln>
        </p:spPr>
        <p:txBody>
          <a:bodyPr/>
          <a:lstStyle>
            <a:lvl1pPr>
              <a:defRPr sz="1600"/>
            </a:lvl1pPr>
          </a:lstStyle>
          <a:p>
            <a:endParaRPr lang="en-GB"/>
          </a:p>
        </p:txBody>
      </p:sp>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16" name="Picture Placeholder 13">
            <a:extLst>
              <a:ext uri="{FF2B5EF4-FFF2-40B4-BE49-F238E27FC236}">
                <a16:creationId xmlns:a16="http://schemas.microsoft.com/office/drawing/2014/main" id="{C892EC61-8D44-4451-9122-D70B96AD8C77}"/>
              </a:ext>
            </a:extLst>
          </p:cNvPr>
          <p:cNvSpPr>
            <a:spLocks noGrp="1" noChangeAspect="1"/>
          </p:cNvSpPr>
          <p:nvPr>
            <p:ph type="pic" sz="quarter" idx="12"/>
          </p:nvPr>
        </p:nvSpPr>
        <p:spPr>
          <a:xfrm>
            <a:off x="737552" y="4795942"/>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
        <p:nvSpPr>
          <p:cNvPr id="17" name="Picture Placeholder 13">
            <a:extLst>
              <a:ext uri="{FF2B5EF4-FFF2-40B4-BE49-F238E27FC236}">
                <a16:creationId xmlns:a16="http://schemas.microsoft.com/office/drawing/2014/main" id="{9B3B5EAB-26B4-4C8E-B95A-05D3A1783D48}"/>
              </a:ext>
            </a:extLst>
          </p:cNvPr>
          <p:cNvSpPr>
            <a:spLocks noGrp="1" noChangeAspect="1"/>
          </p:cNvSpPr>
          <p:nvPr>
            <p:ph type="pic" sz="quarter" idx="13"/>
          </p:nvPr>
        </p:nvSpPr>
        <p:spPr>
          <a:xfrm>
            <a:off x="4356100" y="3418905"/>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
        <p:nvSpPr>
          <p:cNvPr id="18" name="Picture Placeholder 13">
            <a:extLst>
              <a:ext uri="{FF2B5EF4-FFF2-40B4-BE49-F238E27FC236}">
                <a16:creationId xmlns:a16="http://schemas.microsoft.com/office/drawing/2014/main" id="{7B7F3823-F344-4DEA-B656-F87F0118A1B7}"/>
              </a:ext>
            </a:extLst>
          </p:cNvPr>
          <p:cNvSpPr>
            <a:spLocks noGrp="1" noChangeAspect="1"/>
          </p:cNvSpPr>
          <p:nvPr>
            <p:ph type="pic" sz="quarter" idx="14"/>
          </p:nvPr>
        </p:nvSpPr>
        <p:spPr>
          <a:xfrm>
            <a:off x="4356100" y="4795942"/>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
        <p:nvSpPr>
          <p:cNvPr id="19" name="Picture Placeholder 13">
            <a:extLst>
              <a:ext uri="{FF2B5EF4-FFF2-40B4-BE49-F238E27FC236}">
                <a16:creationId xmlns:a16="http://schemas.microsoft.com/office/drawing/2014/main" id="{F063069D-98AF-4308-A3EB-DF306D02057F}"/>
              </a:ext>
            </a:extLst>
          </p:cNvPr>
          <p:cNvSpPr>
            <a:spLocks noGrp="1" noChangeAspect="1"/>
          </p:cNvSpPr>
          <p:nvPr>
            <p:ph type="pic" sz="quarter" idx="15"/>
          </p:nvPr>
        </p:nvSpPr>
        <p:spPr>
          <a:xfrm>
            <a:off x="8122349" y="3418905"/>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
        <p:nvSpPr>
          <p:cNvPr id="20" name="Picture Placeholder 13">
            <a:extLst>
              <a:ext uri="{FF2B5EF4-FFF2-40B4-BE49-F238E27FC236}">
                <a16:creationId xmlns:a16="http://schemas.microsoft.com/office/drawing/2014/main" id="{84A370A7-C29C-4A5B-BAC1-1346ABB193FA}"/>
              </a:ext>
            </a:extLst>
          </p:cNvPr>
          <p:cNvSpPr>
            <a:spLocks noGrp="1" noChangeAspect="1"/>
          </p:cNvSpPr>
          <p:nvPr>
            <p:ph type="pic" sz="quarter" idx="16"/>
          </p:nvPr>
        </p:nvSpPr>
        <p:spPr>
          <a:xfrm>
            <a:off x="8122349" y="4795942"/>
            <a:ext cx="1119755" cy="1119600"/>
          </a:xfrm>
          <a:prstGeom prst="ellipse">
            <a:avLst/>
          </a:prstGeom>
          <a:solidFill>
            <a:schemeClr val="bg1"/>
          </a:solidFill>
          <a:ln>
            <a:solidFill>
              <a:schemeClr val="bg2"/>
            </a:solidFill>
          </a:ln>
        </p:spPr>
        <p:txBody>
          <a:bodyPr>
            <a:noAutofit/>
          </a:bodyPr>
          <a:lstStyle>
            <a:lvl1pPr>
              <a:defRPr sz="1200"/>
            </a:lvl1pPr>
          </a:lstStyle>
          <a:p>
            <a:endParaRPr lang="en-GB"/>
          </a:p>
        </p:txBody>
      </p:sp>
    </p:spTree>
    <p:extLst>
      <p:ext uri="{BB962C8B-B14F-4D97-AF65-F5344CB8AC3E}">
        <p14:creationId xmlns:p14="http://schemas.microsoft.com/office/powerpoint/2010/main" val="4971380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98B7-74AE-EE23-95A6-9455DBA42C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E12B60-A69A-CB4F-3BF7-8BBCF1A39E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3CA8EE-6DA1-1126-1252-97503881B1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551C26-7B5E-EF3C-FD61-36D6D63CE1D0}"/>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6" name="Footer Placeholder 5">
            <a:extLst>
              <a:ext uri="{FF2B5EF4-FFF2-40B4-BE49-F238E27FC236}">
                <a16:creationId xmlns:a16="http://schemas.microsoft.com/office/drawing/2014/main" id="{BF02AA72-A8CF-AD35-FAC2-B5F1935B4A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C8C810-807B-32F8-4F72-7D740DE93E76}"/>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199221983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4" name="Footer Placeholder 6">
            <a:extLst>
              <a:ext uri="{FF2B5EF4-FFF2-40B4-BE49-F238E27FC236}">
                <a16:creationId xmlns:a16="http://schemas.microsoft.com/office/drawing/2014/main" id="{B4E82C4E-D1E6-4A43-BFB0-FA84BD6EB989}"/>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5209439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4064003" y="0"/>
            <a:ext cx="8127997" cy="6858000"/>
          </a:xfrm>
          <a:blipFill>
            <a:blip r:embed="rId2"/>
            <a:stretch>
              <a:fillRect t="-9259" b="-9259"/>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108200"/>
            <a:ext cx="2485137" cy="1015999"/>
          </a:xfrm>
        </p:spPr>
        <p:txBody>
          <a:bodyPr anchor="b"/>
          <a:lstStyle>
            <a:lvl1pPr>
              <a:defRPr sz="2800"/>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0"/>
            <a:ext cx="2260600" cy="2674759"/>
          </a:xfrm>
        </p:spPr>
        <p:txBody>
          <a:bodyPr/>
          <a:lstStyle>
            <a:lvl1pPr marL="0" indent="0">
              <a:buNone/>
              <a:defRPr sz="18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9" name="Footer Placeholder 6">
            <a:extLst>
              <a:ext uri="{FF2B5EF4-FFF2-40B4-BE49-F238E27FC236}">
                <a16:creationId xmlns:a16="http://schemas.microsoft.com/office/drawing/2014/main" id="{ABAC61F2-9B0C-45BF-9CEB-A958E077117B}"/>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41429536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hasCustomPrompt="1"/>
          </p:nvPr>
        </p:nvSpPr>
        <p:spPr>
          <a:xfrm>
            <a:off x="588263" y="596900"/>
            <a:ext cx="2789937" cy="5702299"/>
          </a:xfrm>
        </p:spPr>
        <p:txBody>
          <a:bodyPr anchor="ctr"/>
          <a:lstStyle>
            <a:lvl1pPr>
              <a:defRPr sz="2800"/>
            </a:lvl1pPr>
          </a:lstStyle>
          <a:p>
            <a:r>
              <a:rPr lang="en-US"/>
              <a:t>Click to edit Master </a:t>
            </a:r>
            <a:br>
              <a:rPr lang="en-US"/>
            </a:br>
            <a:r>
              <a:rPr lang="en-US"/>
              <a:t>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0B9C24A-4205-4395-96B4-69BACB590CAA}"/>
              </a:ext>
            </a:extLst>
          </p:cNvPr>
          <p:cNvSpPr>
            <a:spLocks noGrp="1"/>
          </p:cNvSpPr>
          <p:nvPr>
            <p:ph type="pic" sz="quarter" idx="11" hasCustomPrompt="1"/>
          </p:nvPr>
        </p:nvSpPr>
        <p:spPr bwMode="ltGray">
          <a:xfrm>
            <a:off x="4064003" y="0"/>
            <a:ext cx="8127997" cy="6858000"/>
          </a:xfrm>
          <a:blipFill>
            <a:blip r:embed="rId2"/>
            <a:stretch>
              <a:fillRect t="-9259" b="-9259"/>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2" name="Footer Placeholder 6">
            <a:extLst>
              <a:ext uri="{FF2B5EF4-FFF2-40B4-BE49-F238E27FC236}">
                <a16:creationId xmlns:a16="http://schemas.microsoft.com/office/drawing/2014/main" id="{5D0CB390-CE9D-4EB0-84B6-25B2BC86F788}"/>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75459590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2993137" cy="3459162"/>
          </a:xfrm>
        </p:spPr>
        <p:txBody>
          <a:bodyPr anchor="t"/>
          <a:lstStyle>
            <a:lvl1pPr>
              <a:defRPr sz="2000"/>
            </a:lvl1pPr>
          </a:lstStyle>
          <a:p>
            <a:r>
              <a:rPr lang="en-US"/>
              <a:t>Square photo layout </a:t>
            </a:r>
            <a:br>
              <a:rPr lang="en-US"/>
            </a:br>
            <a:r>
              <a:rPr lang="en-US"/>
              <a:t>with smaller text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F736FA22-66CF-4B67-9B83-74E01172FFB9}"/>
              </a:ext>
            </a:extLst>
          </p:cNvPr>
          <p:cNvSpPr>
            <a:spLocks noGrp="1"/>
          </p:cNvSpPr>
          <p:nvPr>
            <p:ph type="pic" sz="quarter" idx="11" hasCustomPrompt="1"/>
          </p:nvPr>
        </p:nvSpPr>
        <p:spPr bwMode="ltGray">
          <a:xfrm>
            <a:off x="4064003" y="0"/>
            <a:ext cx="8127997" cy="6858000"/>
          </a:xfrm>
          <a:blipFill>
            <a:blip r:embed="rId2"/>
            <a:stretch>
              <a:fillRect t="-9259" b="-9259"/>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2" name="Footer Placeholder 6">
            <a:extLst>
              <a:ext uri="{FF2B5EF4-FFF2-40B4-BE49-F238E27FC236}">
                <a16:creationId xmlns:a16="http://schemas.microsoft.com/office/drawing/2014/main" id="{42292EFF-6189-4832-B1AE-9454C846E682}"/>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51887444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and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65C526DE-B9BD-4F18-B689-1D938C208568}"/>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3267601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and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AB522E9F-0ED2-4D27-8D99-DBF0077F7284}"/>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76188865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and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DFB9ABE3-73D5-4E36-A32B-7AB2B22B74BD}"/>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52834192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0E19A3E2-4B73-4CE1-8DE3-AAE0A6E9CC37}"/>
              </a:ext>
            </a:extLst>
          </p:cNvPr>
          <p:cNvSpPr>
            <a:spLocks noGrp="1"/>
          </p:cNvSpPr>
          <p:nvPr>
            <p:ph type="pic" sz="quarter" idx="12" hasCustomPrompt="1"/>
          </p:nvPr>
        </p:nvSpPr>
        <p:spPr bwMode="ltGray">
          <a:xfrm>
            <a:off x="-2381" y="0"/>
            <a:ext cx="12192000" cy="48768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and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Footer Placeholder 6">
            <a:extLst>
              <a:ext uri="{FF2B5EF4-FFF2-40B4-BE49-F238E27FC236}">
                <a16:creationId xmlns:a16="http://schemas.microsoft.com/office/drawing/2014/main" id="{22F77679-754C-4957-AFB2-C38E53E9E6BB}"/>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410803911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1981200"/>
            <a:ext cx="12192000" cy="48768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and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Footer Placeholder 6">
            <a:extLst>
              <a:ext uri="{FF2B5EF4-FFF2-40B4-BE49-F238E27FC236}">
                <a16:creationId xmlns:a16="http://schemas.microsoft.com/office/drawing/2014/main" id="{D2F873CE-5629-4CCF-85CD-662AEA95211C}"/>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bg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5587381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and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and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DAE778A7-E7E9-4B53-9E76-DC773791AFEC}"/>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78254835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4CD16-B6D1-7A79-923D-BF6022327B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D4C02B-787B-BB7B-F9AB-BAFA6F351E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A710B7-E1BF-3D2E-F879-E79438F9F9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4170B7-087F-27A7-D3BB-A1A15559A52A}"/>
              </a:ext>
            </a:extLst>
          </p:cNvPr>
          <p:cNvSpPr>
            <a:spLocks noGrp="1"/>
          </p:cNvSpPr>
          <p:nvPr>
            <p:ph type="dt" sz="half" idx="10"/>
          </p:nvPr>
        </p:nvSpPr>
        <p:spPr/>
        <p:txBody>
          <a:bodyPr/>
          <a:lstStyle/>
          <a:p>
            <a:fld id="{81797216-CEF9-44FA-8DBC-11128BA14481}" type="datetimeFigureOut">
              <a:rPr lang="en-US" smtClean="0"/>
              <a:t>7/12/23</a:t>
            </a:fld>
            <a:endParaRPr lang="en-US"/>
          </a:p>
        </p:txBody>
      </p:sp>
      <p:sp>
        <p:nvSpPr>
          <p:cNvPr id="6" name="Footer Placeholder 5">
            <a:extLst>
              <a:ext uri="{FF2B5EF4-FFF2-40B4-BE49-F238E27FC236}">
                <a16:creationId xmlns:a16="http://schemas.microsoft.com/office/drawing/2014/main" id="{5C46B034-7BB6-EB4B-E11D-F4284743FD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A8D870-9841-EC86-E0CE-84639F247B48}"/>
              </a:ext>
            </a:extLst>
          </p:cNvPr>
          <p:cNvSpPr>
            <a:spLocks noGrp="1"/>
          </p:cNvSpPr>
          <p:nvPr>
            <p:ph type="sldNum" sz="quarter" idx="12"/>
          </p:nvPr>
        </p:nvSpPr>
        <p:spPr/>
        <p:txBody>
          <a:bodyPr/>
          <a:lstStyle/>
          <a:p>
            <a:fld id="{B41535FE-168F-4F5C-9C82-5A15C9CC8AC8}" type="slidenum">
              <a:rPr lang="en-US" smtClean="0"/>
              <a:t>‹#›</a:t>
            </a:fld>
            <a:endParaRPr lang="en-US"/>
          </a:p>
        </p:txBody>
      </p:sp>
    </p:spTree>
    <p:extLst>
      <p:ext uri="{BB962C8B-B14F-4D97-AF65-F5344CB8AC3E}">
        <p14:creationId xmlns:p14="http://schemas.microsoft.com/office/powerpoint/2010/main" val="416271590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1664F607-CFB5-4F02-99C0-D487D39C1374}"/>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9789032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and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and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Footer Placeholder 6">
            <a:extLst>
              <a:ext uri="{FF2B5EF4-FFF2-40B4-BE49-F238E27FC236}">
                <a16:creationId xmlns:a16="http://schemas.microsoft.com/office/drawing/2014/main" id="{B42DFDED-68FB-43B0-98DF-6E74969180E2}"/>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01092072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Rectangle 3">
            <a:extLst>
              <a:ext uri="{FF2B5EF4-FFF2-40B4-BE49-F238E27FC236}">
                <a16:creationId xmlns:a16="http://schemas.microsoft.com/office/drawing/2014/main" id="{75DC75C5-5229-4B9A-8DA0-E285A1BD86CF}"/>
              </a:ext>
              <a:ext uri="{C183D7F6-B498-43B3-948B-1728B52AA6E4}">
                <adec:decorative xmlns:adec="http://schemas.microsoft.com/office/drawing/2017/decorative" val="1"/>
              </a:ext>
            </a:extLst>
          </p:cNvPr>
          <p:cNvSpPr/>
          <p:nvPr userDrawn="1"/>
        </p:nvSpPr>
        <p:spPr bwMode="black">
          <a:xfrm>
            <a:off x="585216" y="1927860"/>
            <a:ext cx="3182027" cy="914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6811FDCD-AED4-489A-A0B2-D25C093602F9}"/>
              </a:ext>
              <a:ext uri="{C183D7F6-B498-43B3-948B-1728B52AA6E4}">
                <adec:decorative xmlns:adec="http://schemas.microsoft.com/office/drawing/2017/decorative" val="1"/>
              </a:ext>
            </a:extLst>
          </p:cNvPr>
          <p:cNvSpPr/>
          <p:nvPr userDrawn="1"/>
        </p:nvSpPr>
        <p:spPr bwMode="black">
          <a:xfrm>
            <a:off x="4354523" y="1927860"/>
            <a:ext cx="7252261" cy="9141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Footer Placeholder 6">
            <a:extLst>
              <a:ext uri="{FF2B5EF4-FFF2-40B4-BE49-F238E27FC236}">
                <a16:creationId xmlns:a16="http://schemas.microsoft.com/office/drawing/2014/main" id="{966C623E-9545-4A31-9888-432993F51DD9}"/>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08647357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Rectangle 3">
            <a:extLst>
              <a:ext uri="{FF2B5EF4-FFF2-40B4-BE49-F238E27FC236}">
                <a16:creationId xmlns:a16="http://schemas.microsoft.com/office/drawing/2014/main" id="{BEB2F9ED-CCBC-4562-8B9D-D9F3E85FD47E}"/>
              </a:ext>
              <a:ext uri="{C183D7F6-B498-43B3-948B-1728B52AA6E4}">
                <adec:decorative xmlns:adec="http://schemas.microsoft.com/office/drawing/2017/decorative" val="1"/>
              </a:ext>
            </a:extLst>
          </p:cNvPr>
          <p:cNvSpPr/>
          <p:nvPr userDrawn="1"/>
        </p:nvSpPr>
        <p:spPr bwMode="black">
          <a:xfrm rot="5400000">
            <a:off x="3456535" y="3378758"/>
            <a:ext cx="1701799" cy="973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Footer Placeholder 6">
            <a:extLst>
              <a:ext uri="{FF2B5EF4-FFF2-40B4-BE49-F238E27FC236}">
                <a16:creationId xmlns:a16="http://schemas.microsoft.com/office/drawing/2014/main" id="{44AA7D79-E08C-4111-AD57-F78993B7DCC8}"/>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2396807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 Sec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83C0C502-9CEB-48CA-B851-ADD0F0C85BD0}"/>
              </a:ext>
            </a:extLst>
          </p:cNvPr>
          <p:cNvSpPr>
            <a:spLocks noGrp="1"/>
          </p:cNvSpPr>
          <p:nvPr>
            <p:ph type="body" sz="quarter" idx="14" hasCustomPrompt="1"/>
          </p:nvPr>
        </p:nvSpPr>
        <p:spPr>
          <a:xfrm>
            <a:off x="584200" y="1700213"/>
            <a:ext cx="654050" cy="430887"/>
          </a:xfrm>
        </p:spPr>
        <p:txBody>
          <a:bodyPr anchor="b"/>
          <a:lstStyle>
            <a:lvl1pPr marL="0" indent="0">
              <a:buNone/>
              <a:defRPr>
                <a:solidFill>
                  <a:schemeClr val="accent1"/>
                </a:solidFill>
                <a:latin typeface="+mj-lt"/>
              </a:defRPr>
            </a:lvl1pPr>
            <a:lvl5pPr>
              <a:defRPr/>
            </a:lvl5pPr>
          </a:lstStyle>
          <a:p>
            <a:pPr lvl="0"/>
            <a:r>
              <a:rPr lang="en-US"/>
              <a:t>##</a:t>
            </a:r>
            <a:endParaRPr lang="en-GB"/>
          </a:p>
        </p:txBody>
      </p:sp>
      <p:sp>
        <p:nvSpPr>
          <p:cNvPr id="4" name="Text Placeholder 3">
            <a:extLst>
              <a:ext uri="{FF2B5EF4-FFF2-40B4-BE49-F238E27FC236}">
                <a16:creationId xmlns:a16="http://schemas.microsoft.com/office/drawing/2014/main" id="{5C4B2B3D-8CCF-41BB-9AA6-872F7B3004CE}"/>
              </a:ext>
            </a:extLst>
          </p:cNvPr>
          <p:cNvSpPr>
            <a:spLocks noGrp="1"/>
          </p:cNvSpPr>
          <p:nvPr>
            <p:ph type="body" sz="quarter" idx="10"/>
          </p:nvPr>
        </p:nvSpPr>
        <p:spPr>
          <a:xfrm>
            <a:off x="584200" y="2463799"/>
            <a:ext cx="2556000"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b="1"/>
            </a:lvl1pPr>
            <a:lvl2pPr marL="231775" indent="-231775">
              <a:defRPr sz="1600"/>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text styles</a:t>
            </a:r>
          </a:p>
          <a:p>
            <a:pPr marL="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Second level</a:t>
            </a:r>
          </a:p>
        </p:txBody>
      </p:sp>
      <p:sp>
        <p:nvSpPr>
          <p:cNvPr id="20" name="Text Placeholder 6">
            <a:extLst>
              <a:ext uri="{FF2B5EF4-FFF2-40B4-BE49-F238E27FC236}">
                <a16:creationId xmlns:a16="http://schemas.microsoft.com/office/drawing/2014/main" id="{73335D59-7EFD-43B1-8820-4CC6D970252E}"/>
              </a:ext>
            </a:extLst>
          </p:cNvPr>
          <p:cNvSpPr>
            <a:spLocks noGrp="1"/>
          </p:cNvSpPr>
          <p:nvPr>
            <p:ph type="body" sz="quarter" idx="15" hasCustomPrompt="1"/>
          </p:nvPr>
        </p:nvSpPr>
        <p:spPr>
          <a:xfrm>
            <a:off x="3414701" y="1700213"/>
            <a:ext cx="654050" cy="430887"/>
          </a:xfrm>
        </p:spPr>
        <p:txBody>
          <a:bodyPr anchor="b"/>
          <a:lstStyle>
            <a:lvl1pPr marL="0" indent="0">
              <a:buNone/>
              <a:defRPr>
                <a:solidFill>
                  <a:schemeClr val="accent2"/>
                </a:solidFill>
                <a:latin typeface="+mj-lt"/>
              </a:defRPr>
            </a:lvl1pPr>
            <a:lvl5pPr>
              <a:defRPr/>
            </a:lvl5pPr>
          </a:lstStyle>
          <a:p>
            <a:pPr lvl="0"/>
            <a:r>
              <a:rPr lang="en-US"/>
              <a:t>##</a:t>
            </a:r>
            <a:endParaRPr lang="en-GB"/>
          </a:p>
        </p:txBody>
      </p:sp>
      <p:sp>
        <p:nvSpPr>
          <p:cNvPr id="15" name="Text Placeholder 3">
            <a:extLst>
              <a:ext uri="{FF2B5EF4-FFF2-40B4-BE49-F238E27FC236}">
                <a16:creationId xmlns:a16="http://schemas.microsoft.com/office/drawing/2014/main" id="{7CA74364-30F8-48A0-8E88-B34997C32475}"/>
              </a:ext>
            </a:extLst>
          </p:cNvPr>
          <p:cNvSpPr>
            <a:spLocks noGrp="1"/>
          </p:cNvSpPr>
          <p:nvPr>
            <p:ph type="body" sz="quarter" idx="11"/>
          </p:nvPr>
        </p:nvSpPr>
        <p:spPr>
          <a:xfrm>
            <a:off x="3414701" y="2463799"/>
            <a:ext cx="2556000"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b="1"/>
            </a:lvl1pPr>
            <a:lvl2pPr marL="231775" indent="-231775">
              <a:defRPr lang="en-US" sz="1600" kern="1200" spc="0" baseline="0" dirty="0">
                <a:solidFill>
                  <a:schemeClr val="tx1"/>
                </a:solidFill>
                <a:latin typeface="+mn-lt"/>
                <a:ea typeface="+mn-ea"/>
                <a:cs typeface="+mn-cs"/>
              </a:defRPr>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text styles</a:t>
            </a:r>
          </a:p>
          <a:p>
            <a:pPr marL="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Second level</a:t>
            </a:r>
          </a:p>
        </p:txBody>
      </p:sp>
      <p:sp>
        <p:nvSpPr>
          <p:cNvPr id="21" name="Text Placeholder 6">
            <a:extLst>
              <a:ext uri="{FF2B5EF4-FFF2-40B4-BE49-F238E27FC236}">
                <a16:creationId xmlns:a16="http://schemas.microsoft.com/office/drawing/2014/main" id="{31F22C9E-4087-4136-B7BD-D8145F9C4FDB}"/>
              </a:ext>
            </a:extLst>
          </p:cNvPr>
          <p:cNvSpPr>
            <a:spLocks noGrp="1"/>
          </p:cNvSpPr>
          <p:nvPr>
            <p:ph type="body" sz="quarter" idx="16" hasCustomPrompt="1"/>
          </p:nvPr>
        </p:nvSpPr>
        <p:spPr>
          <a:xfrm>
            <a:off x="6222887" y="1700213"/>
            <a:ext cx="654050" cy="430887"/>
          </a:xfrm>
        </p:spPr>
        <p:txBody>
          <a:bodyPr anchor="b"/>
          <a:lstStyle>
            <a:lvl1pPr marL="0" indent="0">
              <a:buNone/>
              <a:defRPr>
                <a:solidFill>
                  <a:schemeClr val="accent6"/>
                </a:solidFill>
                <a:latin typeface="+mj-lt"/>
              </a:defRPr>
            </a:lvl1pPr>
            <a:lvl5pPr>
              <a:defRPr/>
            </a:lvl5pPr>
          </a:lstStyle>
          <a:p>
            <a:pPr lvl="0"/>
            <a:r>
              <a:rPr lang="en-US"/>
              <a:t>##</a:t>
            </a:r>
            <a:endParaRPr lang="en-GB"/>
          </a:p>
        </p:txBody>
      </p:sp>
      <p:sp>
        <p:nvSpPr>
          <p:cNvPr id="16" name="Text Placeholder 3">
            <a:extLst>
              <a:ext uri="{FF2B5EF4-FFF2-40B4-BE49-F238E27FC236}">
                <a16:creationId xmlns:a16="http://schemas.microsoft.com/office/drawing/2014/main" id="{93C292DC-F906-4A25-902F-1D0B872BEB36}"/>
              </a:ext>
            </a:extLst>
          </p:cNvPr>
          <p:cNvSpPr>
            <a:spLocks noGrp="1"/>
          </p:cNvSpPr>
          <p:nvPr>
            <p:ph type="body" sz="quarter" idx="12"/>
          </p:nvPr>
        </p:nvSpPr>
        <p:spPr>
          <a:xfrm>
            <a:off x="6222887" y="2463799"/>
            <a:ext cx="2556000"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b="1" kern="1200" spc="0" baseline="0" dirty="0" smtClean="0">
                <a:solidFill>
                  <a:schemeClr val="tx1"/>
                </a:solidFill>
                <a:latin typeface="+mn-lt"/>
                <a:ea typeface="+mn-ea"/>
                <a:cs typeface="Segoe UI" panose="020B0502040204020203" pitchFamily="34" charset="0"/>
              </a:defRPr>
            </a:lvl1pPr>
            <a:lvl2pPr marL="231775" indent="-231775">
              <a:defRPr lang="en-US" sz="1600" kern="1200" spc="0" baseline="0" dirty="0">
                <a:solidFill>
                  <a:schemeClr val="tx1"/>
                </a:solidFill>
                <a:latin typeface="+mn-lt"/>
                <a:ea typeface="+mn-ea"/>
                <a:cs typeface="+mn-cs"/>
              </a:defRPr>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text styles</a:t>
            </a:r>
          </a:p>
          <a:p>
            <a:pPr marL="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Second level</a:t>
            </a:r>
          </a:p>
        </p:txBody>
      </p:sp>
      <p:sp>
        <p:nvSpPr>
          <p:cNvPr id="26" name="Text Placeholder 6">
            <a:extLst>
              <a:ext uri="{FF2B5EF4-FFF2-40B4-BE49-F238E27FC236}">
                <a16:creationId xmlns:a16="http://schemas.microsoft.com/office/drawing/2014/main" id="{19D0FAE7-7923-4BF3-9C64-EE896DF0D2DF}"/>
              </a:ext>
            </a:extLst>
          </p:cNvPr>
          <p:cNvSpPr>
            <a:spLocks noGrp="1"/>
          </p:cNvSpPr>
          <p:nvPr>
            <p:ph type="body" sz="quarter" idx="17" hasCustomPrompt="1"/>
          </p:nvPr>
        </p:nvSpPr>
        <p:spPr>
          <a:xfrm>
            <a:off x="9053388" y="1700213"/>
            <a:ext cx="654050" cy="430887"/>
          </a:xfrm>
        </p:spPr>
        <p:txBody>
          <a:bodyPr anchor="b"/>
          <a:lstStyle>
            <a:lvl1pPr marL="0" indent="0">
              <a:buNone/>
              <a:defRPr>
                <a:solidFill>
                  <a:schemeClr val="accent4"/>
                </a:solidFill>
                <a:latin typeface="+mj-lt"/>
              </a:defRPr>
            </a:lvl1pPr>
            <a:lvl5pPr>
              <a:defRPr/>
            </a:lvl5pPr>
          </a:lstStyle>
          <a:p>
            <a:pPr lvl="0"/>
            <a:r>
              <a:rPr lang="en-US"/>
              <a:t>##</a:t>
            </a:r>
            <a:endParaRPr lang="en-GB"/>
          </a:p>
        </p:txBody>
      </p:sp>
      <p:sp>
        <p:nvSpPr>
          <p:cNvPr id="17" name="Text Placeholder 3">
            <a:extLst>
              <a:ext uri="{FF2B5EF4-FFF2-40B4-BE49-F238E27FC236}">
                <a16:creationId xmlns:a16="http://schemas.microsoft.com/office/drawing/2014/main" id="{8620E579-6BFE-41A6-B426-B51365F883B9}"/>
              </a:ext>
            </a:extLst>
          </p:cNvPr>
          <p:cNvSpPr>
            <a:spLocks noGrp="1"/>
          </p:cNvSpPr>
          <p:nvPr>
            <p:ph type="body" sz="quarter" idx="13"/>
          </p:nvPr>
        </p:nvSpPr>
        <p:spPr>
          <a:xfrm>
            <a:off x="9053388" y="2463799"/>
            <a:ext cx="2556000"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b="1" kern="1200" spc="0" baseline="0" dirty="0" smtClean="0">
                <a:solidFill>
                  <a:schemeClr val="tx1"/>
                </a:solidFill>
                <a:latin typeface="+mn-lt"/>
                <a:ea typeface="+mn-ea"/>
                <a:cs typeface="Segoe UI" panose="020B0502040204020203" pitchFamily="34" charset="0"/>
              </a:defRPr>
            </a:lvl1pPr>
            <a:lvl2pPr marL="231775" indent="-231775">
              <a:defRPr lang="en-US" sz="1600" kern="1200" spc="0" baseline="0" dirty="0">
                <a:solidFill>
                  <a:schemeClr val="tx1"/>
                </a:solidFill>
                <a:latin typeface="+mn-lt"/>
                <a:ea typeface="+mn-ea"/>
                <a:cs typeface="+mn-cs"/>
              </a:defRPr>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text styles</a:t>
            </a:r>
          </a:p>
          <a:p>
            <a:pPr marL="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Second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8" name="Rectangle 7">
            <a:extLst>
              <a:ext uri="{FF2B5EF4-FFF2-40B4-BE49-F238E27FC236}">
                <a16:creationId xmlns:a16="http://schemas.microsoft.com/office/drawing/2014/main" id="{BA74C8D2-ED93-4E8C-9A9C-50EA87BE284E}"/>
              </a:ext>
              <a:ext uri="{C183D7F6-B498-43B3-948B-1728B52AA6E4}">
                <adec:decorative xmlns:adec="http://schemas.microsoft.com/office/drawing/2017/decorative" val="1"/>
              </a:ext>
            </a:extLst>
          </p:cNvPr>
          <p:cNvSpPr/>
          <p:nvPr userDrawn="1"/>
        </p:nvSpPr>
        <p:spPr bwMode="black">
          <a:xfrm>
            <a:off x="584200" y="2418080"/>
            <a:ext cx="2555999" cy="914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BF0C06D0-A6A0-4D97-A0A6-476AD79B8155}"/>
              </a:ext>
              <a:ext uri="{C183D7F6-B498-43B3-948B-1728B52AA6E4}">
                <adec:decorative xmlns:adec="http://schemas.microsoft.com/office/drawing/2017/decorative" val="1"/>
              </a:ext>
            </a:extLst>
          </p:cNvPr>
          <p:cNvSpPr/>
          <p:nvPr userDrawn="1"/>
        </p:nvSpPr>
        <p:spPr bwMode="black">
          <a:xfrm>
            <a:off x="3395663" y="2418080"/>
            <a:ext cx="2592387" cy="914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82BFA6B-5274-471C-A5EE-2AD2D5990510}"/>
              </a:ext>
              <a:ext uri="{C183D7F6-B498-43B3-948B-1728B52AA6E4}">
                <adec:decorative xmlns:adec="http://schemas.microsoft.com/office/drawing/2017/decorative" val="1"/>
              </a:ext>
            </a:extLst>
          </p:cNvPr>
          <p:cNvSpPr/>
          <p:nvPr userDrawn="1"/>
        </p:nvSpPr>
        <p:spPr bwMode="black">
          <a:xfrm>
            <a:off x="6222887" y="2418080"/>
            <a:ext cx="2555999" cy="9144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BFADA05F-6641-4EB8-9F44-B83BFAF6E49E}"/>
              </a:ext>
              <a:ext uri="{C183D7F6-B498-43B3-948B-1728B52AA6E4}">
                <adec:decorative xmlns:adec="http://schemas.microsoft.com/office/drawing/2017/decorative" val="1"/>
              </a:ext>
            </a:extLst>
          </p:cNvPr>
          <p:cNvSpPr/>
          <p:nvPr userDrawn="1"/>
        </p:nvSpPr>
        <p:spPr bwMode="black">
          <a:xfrm>
            <a:off x="9048750" y="2418080"/>
            <a:ext cx="2560638" cy="9144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Footer Placeholder 6">
            <a:extLst>
              <a:ext uri="{FF2B5EF4-FFF2-40B4-BE49-F238E27FC236}">
                <a16:creationId xmlns:a16="http://schemas.microsoft.com/office/drawing/2014/main" id="{102AE0FC-B5BB-4C5A-A83D-E56F648A773F}"/>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8327246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4" pos="5700">
          <p15:clr>
            <a:srgbClr val="5ACBF0"/>
          </p15:clr>
        </p15:guide>
        <p15:guide id="5" pos="2139">
          <p15:clr>
            <a:srgbClr val="5ACBF0"/>
          </p15:clr>
        </p15:guide>
        <p15:guide id="6" orient="horz" pos="1071">
          <p15:clr>
            <a:srgbClr val="5ACBF0"/>
          </p15:clr>
        </p15:guide>
        <p15:guide id="7" pos="5541">
          <p15:clr>
            <a:srgbClr val="5ACBF0"/>
          </p15:clr>
        </p15:guide>
        <p15:guide id="8" pos="1980">
          <p15:clr>
            <a:srgbClr val="5ACBF0"/>
          </p15:clr>
        </p15:guide>
        <p15:guide id="9" pos="3772">
          <p15:clr>
            <a:srgbClr val="5ACBF0"/>
          </p15:clr>
        </p15:guide>
        <p15:guide id="10" pos="3931">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3 Sec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83C0C502-9CEB-48CA-B851-ADD0F0C85BD0}"/>
              </a:ext>
            </a:extLst>
          </p:cNvPr>
          <p:cNvSpPr>
            <a:spLocks noGrp="1"/>
          </p:cNvSpPr>
          <p:nvPr>
            <p:ph type="body" sz="quarter" idx="14" hasCustomPrompt="1"/>
          </p:nvPr>
        </p:nvSpPr>
        <p:spPr>
          <a:xfrm>
            <a:off x="584200" y="1700213"/>
            <a:ext cx="654050" cy="430887"/>
          </a:xfrm>
        </p:spPr>
        <p:txBody>
          <a:bodyPr anchor="b"/>
          <a:lstStyle>
            <a:lvl1pPr marL="0" indent="0">
              <a:buNone/>
              <a:defRPr>
                <a:solidFill>
                  <a:schemeClr val="accent1"/>
                </a:solidFill>
                <a:latin typeface="+mj-lt"/>
              </a:defRPr>
            </a:lvl1pPr>
            <a:lvl5pPr>
              <a:defRPr/>
            </a:lvl5pPr>
          </a:lstStyle>
          <a:p>
            <a:pPr lvl="0"/>
            <a:r>
              <a:rPr lang="en-US"/>
              <a:t>##</a:t>
            </a:r>
            <a:endParaRPr lang="en-GB"/>
          </a:p>
        </p:txBody>
      </p:sp>
      <p:sp>
        <p:nvSpPr>
          <p:cNvPr id="4" name="Text Placeholder 3">
            <a:extLst>
              <a:ext uri="{FF2B5EF4-FFF2-40B4-BE49-F238E27FC236}">
                <a16:creationId xmlns:a16="http://schemas.microsoft.com/office/drawing/2014/main" id="{5C4B2B3D-8CCF-41BB-9AA6-872F7B3004CE}"/>
              </a:ext>
            </a:extLst>
          </p:cNvPr>
          <p:cNvSpPr>
            <a:spLocks noGrp="1"/>
          </p:cNvSpPr>
          <p:nvPr>
            <p:ph type="body" sz="quarter" idx="10" hasCustomPrompt="1"/>
          </p:nvPr>
        </p:nvSpPr>
        <p:spPr>
          <a:xfrm>
            <a:off x="584200" y="2463799"/>
            <a:ext cx="3493008"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b="1"/>
            </a:lvl1pPr>
            <a:lvl2pPr marL="231775" indent="-231775">
              <a:defRPr sz="1600"/>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a:t>
            </a:r>
            <a:br>
              <a:rPr lang="en-US"/>
            </a:br>
            <a:r>
              <a:rPr lang="en-US"/>
              <a:t>text styles</a:t>
            </a:r>
          </a:p>
          <a:p>
            <a:pPr lvl="1"/>
            <a:r>
              <a:rPr lang="en-US"/>
              <a:t>Second level</a:t>
            </a:r>
          </a:p>
        </p:txBody>
      </p:sp>
      <p:sp>
        <p:nvSpPr>
          <p:cNvPr id="20" name="Text Placeholder 6">
            <a:extLst>
              <a:ext uri="{FF2B5EF4-FFF2-40B4-BE49-F238E27FC236}">
                <a16:creationId xmlns:a16="http://schemas.microsoft.com/office/drawing/2014/main" id="{73335D59-7EFD-43B1-8820-4CC6D970252E}"/>
              </a:ext>
            </a:extLst>
          </p:cNvPr>
          <p:cNvSpPr>
            <a:spLocks noGrp="1"/>
          </p:cNvSpPr>
          <p:nvPr>
            <p:ph type="body" sz="quarter" idx="15" hasCustomPrompt="1"/>
          </p:nvPr>
        </p:nvSpPr>
        <p:spPr>
          <a:xfrm>
            <a:off x="4358132" y="1700213"/>
            <a:ext cx="654050" cy="430887"/>
          </a:xfrm>
        </p:spPr>
        <p:txBody>
          <a:bodyPr anchor="b"/>
          <a:lstStyle>
            <a:lvl1pPr marL="0" indent="0">
              <a:buNone/>
              <a:defRPr>
                <a:solidFill>
                  <a:schemeClr val="accent2"/>
                </a:solidFill>
                <a:latin typeface="+mj-lt"/>
              </a:defRPr>
            </a:lvl1pPr>
            <a:lvl5pPr>
              <a:defRPr/>
            </a:lvl5pPr>
          </a:lstStyle>
          <a:p>
            <a:pPr lvl="0"/>
            <a:r>
              <a:rPr lang="en-US"/>
              <a:t>##</a:t>
            </a:r>
            <a:endParaRPr lang="en-GB"/>
          </a:p>
        </p:txBody>
      </p:sp>
      <p:sp>
        <p:nvSpPr>
          <p:cNvPr id="15" name="Text Placeholder 3">
            <a:extLst>
              <a:ext uri="{FF2B5EF4-FFF2-40B4-BE49-F238E27FC236}">
                <a16:creationId xmlns:a16="http://schemas.microsoft.com/office/drawing/2014/main" id="{7CA74364-30F8-48A0-8E88-B34997C32475}"/>
              </a:ext>
            </a:extLst>
          </p:cNvPr>
          <p:cNvSpPr>
            <a:spLocks noGrp="1"/>
          </p:cNvSpPr>
          <p:nvPr>
            <p:ph type="body" sz="quarter" idx="11" hasCustomPrompt="1"/>
          </p:nvPr>
        </p:nvSpPr>
        <p:spPr>
          <a:xfrm>
            <a:off x="4358132" y="2463799"/>
            <a:ext cx="3493008"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b="1"/>
            </a:lvl1pPr>
            <a:lvl2pPr marL="231775" indent="-231775">
              <a:defRPr lang="en-US" sz="1600" kern="1200" spc="0" baseline="0" dirty="0">
                <a:solidFill>
                  <a:schemeClr val="tx1"/>
                </a:solidFill>
                <a:latin typeface="+mn-lt"/>
                <a:ea typeface="+mn-ea"/>
                <a:cs typeface="+mn-cs"/>
              </a:defRPr>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a:t>
            </a:r>
            <a:br>
              <a:rPr lang="en-US"/>
            </a:br>
            <a:r>
              <a:rPr lang="en-US"/>
              <a:t>text styles</a:t>
            </a:r>
          </a:p>
          <a:p>
            <a:pPr marL="231775" marR="0" lvl="1" indent="-2317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Second level</a:t>
            </a:r>
          </a:p>
        </p:txBody>
      </p:sp>
      <p:sp>
        <p:nvSpPr>
          <p:cNvPr id="21" name="Text Placeholder 6">
            <a:extLst>
              <a:ext uri="{FF2B5EF4-FFF2-40B4-BE49-F238E27FC236}">
                <a16:creationId xmlns:a16="http://schemas.microsoft.com/office/drawing/2014/main" id="{31F22C9E-4087-4136-B7BD-D8145F9C4FDB}"/>
              </a:ext>
            </a:extLst>
          </p:cNvPr>
          <p:cNvSpPr>
            <a:spLocks noGrp="1"/>
          </p:cNvSpPr>
          <p:nvPr>
            <p:ph type="body" sz="quarter" idx="16" hasCustomPrompt="1"/>
          </p:nvPr>
        </p:nvSpPr>
        <p:spPr>
          <a:xfrm>
            <a:off x="8132063" y="1700213"/>
            <a:ext cx="654050" cy="430887"/>
          </a:xfrm>
        </p:spPr>
        <p:txBody>
          <a:bodyPr anchor="b"/>
          <a:lstStyle>
            <a:lvl1pPr marL="0" indent="0">
              <a:buNone/>
              <a:defRPr>
                <a:solidFill>
                  <a:schemeClr val="accent6"/>
                </a:solidFill>
                <a:latin typeface="+mj-lt"/>
              </a:defRPr>
            </a:lvl1pPr>
            <a:lvl5pPr>
              <a:defRPr/>
            </a:lvl5pPr>
          </a:lstStyle>
          <a:p>
            <a:pPr lvl="0"/>
            <a:r>
              <a:rPr lang="en-US"/>
              <a:t>##</a:t>
            </a:r>
            <a:endParaRPr lang="en-GB"/>
          </a:p>
        </p:txBody>
      </p:sp>
      <p:sp>
        <p:nvSpPr>
          <p:cNvPr id="16" name="Text Placeholder 3">
            <a:extLst>
              <a:ext uri="{FF2B5EF4-FFF2-40B4-BE49-F238E27FC236}">
                <a16:creationId xmlns:a16="http://schemas.microsoft.com/office/drawing/2014/main" id="{93C292DC-F906-4A25-902F-1D0B872BEB36}"/>
              </a:ext>
            </a:extLst>
          </p:cNvPr>
          <p:cNvSpPr>
            <a:spLocks noGrp="1"/>
          </p:cNvSpPr>
          <p:nvPr>
            <p:ph type="body" sz="quarter" idx="12" hasCustomPrompt="1"/>
          </p:nvPr>
        </p:nvSpPr>
        <p:spPr>
          <a:xfrm>
            <a:off x="8132063" y="2463799"/>
            <a:ext cx="3493008" cy="3598817"/>
          </a:xfrm>
          <a:solidFill>
            <a:schemeClr val="bg1">
              <a:lumMod val="95000"/>
            </a:schemeClr>
          </a:solidFill>
          <a:effectLst/>
        </p:spPr>
        <p:txBody>
          <a:bodyPr lIns="180000" tIns="180000" rIns="180000" bIns="180000" anchor="t">
            <a:norm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b="1" kern="1200" spc="0" baseline="0" dirty="0" smtClean="0">
                <a:solidFill>
                  <a:schemeClr val="tx1"/>
                </a:solidFill>
                <a:latin typeface="+mn-lt"/>
                <a:ea typeface="+mn-ea"/>
                <a:cs typeface="Segoe UI" panose="020B0502040204020203" pitchFamily="34" charset="0"/>
              </a:defRPr>
            </a:lvl1pPr>
            <a:lvl2pPr marL="231775" indent="-231775">
              <a:defRPr lang="en-US" sz="1600" kern="1200" spc="0" baseline="0" dirty="0">
                <a:solidFill>
                  <a:schemeClr val="tx1"/>
                </a:solidFill>
                <a:latin typeface="+mn-lt"/>
                <a:ea typeface="+mn-ea"/>
                <a:cs typeface="+mn-cs"/>
              </a:defRPr>
            </a:lvl2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a:t>
            </a:r>
            <a:br>
              <a:rPr lang="en-US"/>
            </a:br>
            <a:r>
              <a:rPr lang="en-US"/>
              <a:t>text styles</a:t>
            </a:r>
          </a:p>
          <a:p>
            <a:pPr marL="231775" marR="0" lvl="1" indent="-2317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pPr>
            <a:r>
              <a:rPr lang="en-US"/>
              <a:t>Second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8" name="Rectangle 7">
            <a:extLst>
              <a:ext uri="{FF2B5EF4-FFF2-40B4-BE49-F238E27FC236}">
                <a16:creationId xmlns:a16="http://schemas.microsoft.com/office/drawing/2014/main" id="{BA74C8D2-ED93-4E8C-9A9C-50EA87BE284E}"/>
              </a:ext>
              <a:ext uri="{C183D7F6-B498-43B3-948B-1728B52AA6E4}">
                <adec:decorative xmlns:adec="http://schemas.microsoft.com/office/drawing/2017/decorative" val="1"/>
              </a:ext>
            </a:extLst>
          </p:cNvPr>
          <p:cNvSpPr/>
          <p:nvPr userDrawn="1"/>
        </p:nvSpPr>
        <p:spPr bwMode="black">
          <a:xfrm>
            <a:off x="584199" y="2418080"/>
            <a:ext cx="3493008" cy="91440"/>
          </a:xfrm>
          <a:prstGeom prst="rect">
            <a:avLst/>
          </a:prstGeom>
          <a:solidFill>
            <a:schemeClr val="tx2"/>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BF0C06D0-A6A0-4D97-A0A6-476AD79B8155}"/>
              </a:ext>
              <a:ext uri="{C183D7F6-B498-43B3-948B-1728B52AA6E4}">
                <adec:decorative xmlns:adec="http://schemas.microsoft.com/office/drawing/2017/decorative" val="1"/>
              </a:ext>
            </a:extLst>
          </p:cNvPr>
          <p:cNvSpPr/>
          <p:nvPr userDrawn="1"/>
        </p:nvSpPr>
        <p:spPr bwMode="black">
          <a:xfrm>
            <a:off x="4358132" y="2418080"/>
            <a:ext cx="3493008" cy="914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82BFA6B-5274-471C-A5EE-2AD2D5990510}"/>
              </a:ext>
              <a:ext uri="{C183D7F6-B498-43B3-948B-1728B52AA6E4}">
                <adec:decorative xmlns:adec="http://schemas.microsoft.com/office/drawing/2017/decorative" val="1"/>
              </a:ext>
            </a:extLst>
          </p:cNvPr>
          <p:cNvSpPr/>
          <p:nvPr userDrawn="1"/>
        </p:nvSpPr>
        <p:spPr bwMode="black">
          <a:xfrm>
            <a:off x="8132063" y="2418080"/>
            <a:ext cx="3493008" cy="9144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Footer Placeholder 6">
            <a:extLst>
              <a:ext uri="{FF2B5EF4-FFF2-40B4-BE49-F238E27FC236}">
                <a16:creationId xmlns:a16="http://schemas.microsoft.com/office/drawing/2014/main" id="{4F70BE6F-C049-4628-AB41-27BFA896FE0A}"/>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225021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4" pos="5700">
          <p15:clr>
            <a:srgbClr val="5ACBF0"/>
          </p15:clr>
        </p15:guide>
        <p15:guide id="5" pos="2139">
          <p15:clr>
            <a:srgbClr val="5ACBF0"/>
          </p15:clr>
        </p15:guide>
        <p15:guide id="6" orient="horz" pos="1071">
          <p15:clr>
            <a:srgbClr val="5ACBF0"/>
          </p15:clr>
        </p15:guide>
        <p15:guide id="7" pos="5541">
          <p15:clr>
            <a:srgbClr val="5ACBF0"/>
          </p15:clr>
        </p15:guide>
        <p15:guide id="8" pos="1980">
          <p15:clr>
            <a:srgbClr val="5ACBF0"/>
          </p15:clr>
        </p15:guide>
        <p15:guide id="9" pos="3772">
          <p15:clr>
            <a:srgbClr val="5ACBF0"/>
          </p15:clr>
        </p15:guide>
        <p15:guide id="10" pos="3931">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4 section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1FBA5-BD20-482E-8573-4C14C787993F}"/>
              </a:ext>
            </a:extLst>
          </p:cNvPr>
          <p:cNvSpPr>
            <a:spLocks noGrp="1"/>
          </p:cNvSpPr>
          <p:nvPr>
            <p:ph type="title"/>
          </p:nvPr>
        </p:nvSpPr>
        <p:spPr/>
        <p:txBody>
          <a:bodyPr/>
          <a:lstStyle/>
          <a:p>
            <a:r>
              <a:rPr lang="en-US"/>
              <a:t>Click to edit Master title style</a:t>
            </a:r>
          </a:p>
        </p:txBody>
      </p:sp>
      <p:sp>
        <p:nvSpPr>
          <p:cNvPr id="3" name="Text Placeholder 9">
            <a:extLst>
              <a:ext uri="{FF2B5EF4-FFF2-40B4-BE49-F238E27FC236}">
                <a16:creationId xmlns:a16="http://schemas.microsoft.com/office/drawing/2014/main" id="{F019ADCB-C179-4081-8439-F1603EF534E3}"/>
              </a:ext>
            </a:extLst>
          </p:cNvPr>
          <p:cNvSpPr>
            <a:spLocks noGrp="1"/>
          </p:cNvSpPr>
          <p:nvPr>
            <p:ph type="body" sz="quarter" idx="19"/>
          </p:nvPr>
        </p:nvSpPr>
        <p:spPr>
          <a:xfrm>
            <a:off x="1524000" y="1600200"/>
            <a:ext cx="10085387" cy="4668838"/>
          </a:xfrm>
          <a:solidFill>
            <a:schemeClr val="bg1">
              <a:lumMod val="95000"/>
            </a:schemeClr>
          </a:solidFill>
        </p:spPr>
        <p:txBody>
          <a:bodyPr lIns="2743200" tIns="360000">
            <a:noAutofit/>
          </a:bodyPr>
          <a:lstStyle>
            <a:lvl1pPr>
              <a:lnSpc>
                <a:spcPts val="3400"/>
              </a:lnSpc>
              <a:spcBef>
                <a:spcPts val="1800"/>
              </a:spcBef>
              <a:buNone/>
              <a:defRPr sz="2400">
                <a:solidFill>
                  <a:schemeClr val="tx1"/>
                </a:solidFill>
                <a:latin typeface="+mj-lt"/>
              </a:defRPr>
            </a:lvl1pPr>
            <a:lvl2pPr marL="285750" indent="-285750">
              <a:buClr>
                <a:schemeClr val="tx2"/>
              </a:buClr>
              <a:defRPr sz="2000">
                <a:solidFill>
                  <a:schemeClr val="tx1"/>
                </a:solidFill>
              </a:defRPr>
            </a:lvl2pPr>
          </a:lstStyle>
          <a:p>
            <a:pPr lvl="0"/>
            <a:r>
              <a:rPr lang="en-US"/>
              <a:t>Click to edit Master text styles</a:t>
            </a:r>
          </a:p>
          <a:p>
            <a:pPr lvl="1"/>
            <a:r>
              <a:rPr lang="en-US"/>
              <a:t>Second level</a:t>
            </a:r>
          </a:p>
        </p:txBody>
      </p:sp>
      <p:sp>
        <p:nvSpPr>
          <p:cNvPr id="4" name="Text Placeholder 18">
            <a:extLst>
              <a:ext uri="{FF2B5EF4-FFF2-40B4-BE49-F238E27FC236}">
                <a16:creationId xmlns:a16="http://schemas.microsoft.com/office/drawing/2014/main" id="{D36C31AF-9548-441E-8C85-80F54D9DF543}"/>
              </a:ext>
            </a:extLst>
          </p:cNvPr>
          <p:cNvSpPr>
            <a:spLocks noGrp="1"/>
          </p:cNvSpPr>
          <p:nvPr>
            <p:ph type="body" sz="quarter" idx="13" hasCustomPrompt="1"/>
          </p:nvPr>
        </p:nvSpPr>
        <p:spPr bwMode="gray">
          <a:xfrm>
            <a:off x="0" y="1811623"/>
            <a:ext cx="3733800" cy="914400"/>
          </a:xfrm>
          <a:solidFill>
            <a:schemeClr val="accent1"/>
          </a:solidFill>
          <a:ln>
            <a:noFill/>
          </a:ln>
        </p:spPr>
        <p:txBody>
          <a:bodyPr vert="horz" wrap="square" lIns="163229" tIns="81610" rIns="163229" bIns="81610" numCol="1" anchor="ctr" anchorCtr="0" compatLnSpc="1">
            <a:prstTxWarp prst="textNoShape">
              <a:avLst/>
            </a:prstTxWarp>
            <a:noAutofit/>
          </a:bodyPr>
          <a:lstStyle>
            <a:lvl1pPr marL="468000" indent="0">
              <a:lnSpc>
                <a:spcPts val="3200"/>
              </a:lnSpc>
              <a:spcBef>
                <a:spcPts val="600"/>
              </a:spcBef>
              <a:buFontTx/>
              <a:buNone/>
              <a:defRPr lang="en-US" sz="2800" b="0" kern="1200" spc="0" baseline="0" dirty="0" smtClean="0">
                <a:solidFill>
                  <a:srgbClr val="FFFFFF"/>
                </a:solidFill>
                <a:latin typeface="+mj-lt"/>
                <a:ea typeface="+mn-ea"/>
                <a:cs typeface="Arial" pitchFamily="34" charset="0"/>
              </a:defRPr>
            </a:lvl1pPr>
            <a:lvl2pPr marL="961135" marR="0" indent="-481982" algn="l" defTabSz="914400" rtl="0" eaLnBrk="0" fontAlgn="base" latinLnBrk="0" hangingPunct="0">
              <a:lnSpc>
                <a:spcPct val="100000"/>
              </a:lnSpc>
              <a:spcBef>
                <a:spcPts val="1072"/>
              </a:spcBef>
              <a:spcAft>
                <a:spcPct val="0"/>
              </a:spcAft>
              <a:buClr>
                <a:schemeClr val="bg2"/>
              </a:buClr>
              <a:buSzPct val="80000"/>
              <a:buFont typeface="Arial" panose="020B0604020202020204" pitchFamily="34" charset="0"/>
              <a:buChar char="•"/>
              <a:tabLst/>
              <a:defRPr lang="en-US" dirty="0" smtClean="0">
                <a:solidFill>
                  <a:schemeClr val="tx1"/>
                </a:solidFill>
              </a:defRPr>
            </a:lvl2pPr>
            <a:lvl3pPr>
              <a:defRPr lang="en-US" dirty="0" smtClean="0"/>
            </a:lvl3pPr>
            <a:lvl4pPr>
              <a:defRPr lang="en-US" dirty="0" smtClean="0"/>
            </a:lvl4pPr>
            <a:lvl5pPr>
              <a:defRPr lang="en-US" dirty="0"/>
            </a:lvl5pPr>
          </a:lstStyle>
          <a:p>
            <a:pPr marL="504000" lvl="0" indent="0" algn="l" defTabSz="1414476" rtl="0" eaLnBrk="0" fontAlgn="base" hangingPunct="0">
              <a:lnSpc>
                <a:spcPts val="3200"/>
              </a:lnSpc>
              <a:spcBef>
                <a:spcPts val="600"/>
              </a:spcBef>
              <a:spcAft>
                <a:spcPct val="0"/>
              </a:spcAft>
              <a:buClr>
                <a:srgbClr val="009EDB"/>
              </a:buClr>
              <a:buSzPct val="100000"/>
              <a:buFontTx/>
              <a:buNone/>
            </a:pPr>
            <a:r>
              <a:rPr lang="en-US"/>
              <a:t>Level 1 Header</a:t>
            </a:r>
          </a:p>
        </p:txBody>
      </p:sp>
      <p:sp>
        <p:nvSpPr>
          <p:cNvPr id="7" name="Text Placeholder 18">
            <a:extLst>
              <a:ext uri="{FF2B5EF4-FFF2-40B4-BE49-F238E27FC236}">
                <a16:creationId xmlns:a16="http://schemas.microsoft.com/office/drawing/2014/main" id="{7DCDD054-9EAD-427D-BE10-F3686CFB4BF9}"/>
              </a:ext>
            </a:extLst>
          </p:cNvPr>
          <p:cNvSpPr>
            <a:spLocks noGrp="1"/>
          </p:cNvSpPr>
          <p:nvPr>
            <p:ph type="body" sz="quarter" idx="46" hasCustomPrompt="1"/>
          </p:nvPr>
        </p:nvSpPr>
        <p:spPr bwMode="gray">
          <a:xfrm>
            <a:off x="0" y="2931438"/>
            <a:ext cx="3733800" cy="914400"/>
          </a:xfrm>
          <a:solidFill>
            <a:schemeClr val="accent2"/>
          </a:solidFill>
          <a:ln>
            <a:noFill/>
          </a:ln>
        </p:spPr>
        <p:txBody>
          <a:bodyPr vert="horz" wrap="square" lIns="163229" tIns="81610" rIns="163229" bIns="81610" numCol="1" anchor="ctr" anchorCtr="0" compatLnSpc="1">
            <a:prstTxWarp prst="textNoShape">
              <a:avLst/>
            </a:prstTxWarp>
            <a:noAutofit/>
          </a:bodyPr>
          <a:lstStyle>
            <a:lvl1pPr marL="468000" indent="0">
              <a:lnSpc>
                <a:spcPts val="3200"/>
              </a:lnSpc>
              <a:spcBef>
                <a:spcPts val="600"/>
              </a:spcBef>
              <a:buFontTx/>
              <a:buNone/>
              <a:defRPr lang="en-US" sz="2800" b="0" kern="1200" spc="0" baseline="0" dirty="0" smtClean="0">
                <a:solidFill>
                  <a:srgbClr val="FFFFFF"/>
                </a:solidFill>
                <a:latin typeface="+mj-lt"/>
                <a:ea typeface="+mn-ea"/>
                <a:cs typeface="Arial" pitchFamily="34" charset="0"/>
              </a:defRPr>
            </a:lvl1pPr>
            <a:lvl2pPr marL="961135" marR="0" indent="-481982" algn="l" defTabSz="914400" rtl="0" eaLnBrk="0" fontAlgn="base" latinLnBrk="0" hangingPunct="0">
              <a:lnSpc>
                <a:spcPct val="100000"/>
              </a:lnSpc>
              <a:spcBef>
                <a:spcPts val="1072"/>
              </a:spcBef>
              <a:spcAft>
                <a:spcPct val="0"/>
              </a:spcAft>
              <a:buClr>
                <a:schemeClr val="bg2"/>
              </a:buClr>
              <a:buSzPct val="80000"/>
              <a:buFont typeface="Arial" panose="020B0604020202020204" pitchFamily="34" charset="0"/>
              <a:buChar char="•"/>
              <a:tabLst/>
              <a:defRPr lang="en-US" dirty="0" smtClean="0">
                <a:solidFill>
                  <a:schemeClr val="tx1"/>
                </a:solidFill>
              </a:defRPr>
            </a:lvl2pPr>
            <a:lvl3pPr>
              <a:defRPr lang="en-US" dirty="0" smtClean="0"/>
            </a:lvl3pPr>
            <a:lvl4pPr>
              <a:defRPr lang="en-US" dirty="0" smtClean="0"/>
            </a:lvl4pPr>
            <a:lvl5pPr>
              <a:defRPr lang="en-US" dirty="0"/>
            </a:lvl5pPr>
          </a:lstStyle>
          <a:p>
            <a:pPr marL="504000" lvl="0" indent="0" algn="l" defTabSz="1414476" rtl="0" eaLnBrk="0" fontAlgn="base" hangingPunct="0">
              <a:lnSpc>
                <a:spcPts val="3200"/>
              </a:lnSpc>
              <a:spcBef>
                <a:spcPts val="600"/>
              </a:spcBef>
              <a:spcAft>
                <a:spcPct val="0"/>
              </a:spcAft>
              <a:buClr>
                <a:srgbClr val="009EDB"/>
              </a:buClr>
              <a:buSzPct val="100000"/>
              <a:buFontTx/>
              <a:buNone/>
            </a:pPr>
            <a:r>
              <a:rPr lang="en-US"/>
              <a:t>Level 1 Header</a:t>
            </a:r>
          </a:p>
        </p:txBody>
      </p:sp>
      <p:sp>
        <p:nvSpPr>
          <p:cNvPr id="6" name="Text Placeholder 18">
            <a:extLst>
              <a:ext uri="{FF2B5EF4-FFF2-40B4-BE49-F238E27FC236}">
                <a16:creationId xmlns:a16="http://schemas.microsoft.com/office/drawing/2014/main" id="{AB5BC17D-D692-4274-A51D-C80126ECAD57}"/>
              </a:ext>
            </a:extLst>
          </p:cNvPr>
          <p:cNvSpPr>
            <a:spLocks noGrp="1"/>
          </p:cNvSpPr>
          <p:nvPr>
            <p:ph type="body" sz="quarter" idx="45" hasCustomPrompt="1"/>
          </p:nvPr>
        </p:nvSpPr>
        <p:spPr bwMode="gray">
          <a:xfrm>
            <a:off x="0" y="4051253"/>
            <a:ext cx="3733800" cy="914400"/>
          </a:xfrm>
          <a:solidFill>
            <a:schemeClr val="accent3"/>
          </a:solidFill>
          <a:ln>
            <a:noFill/>
          </a:ln>
        </p:spPr>
        <p:txBody>
          <a:bodyPr vert="horz" wrap="square" lIns="163229" tIns="81610" rIns="163229" bIns="81610" numCol="1" anchor="ctr" anchorCtr="0" compatLnSpc="1">
            <a:prstTxWarp prst="textNoShape">
              <a:avLst/>
            </a:prstTxWarp>
            <a:noAutofit/>
          </a:bodyPr>
          <a:lstStyle>
            <a:lvl1pPr marL="468000" indent="0">
              <a:lnSpc>
                <a:spcPts val="3200"/>
              </a:lnSpc>
              <a:spcBef>
                <a:spcPts val="600"/>
              </a:spcBef>
              <a:buFontTx/>
              <a:buNone/>
              <a:defRPr lang="en-US" sz="2800" b="0" kern="1200" spc="0" baseline="0" dirty="0" smtClean="0">
                <a:solidFill>
                  <a:srgbClr val="000000"/>
                </a:solidFill>
                <a:latin typeface="+mj-lt"/>
                <a:ea typeface="+mn-ea"/>
                <a:cs typeface="Arial" pitchFamily="34" charset="0"/>
              </a:defRPr>
            </a:lvl1pPr>
            <a:lvl2pPr marL="961135" marR="0" indent="-481982" algn="l" defTabSz="914400" rtl="0" eaLnBrk="0" fontAlgn="base" latinLnBrk="0" hangingPunct="0">
              <a:lnSpc>
                <a:spcPct val="100000"/>
              </a:lnSpc>
              <a:spcBef>
                <a:spcPts val="1072"/>
              </a:spcBef>
              <a:spcAft>
                <a:spcPct val="0"/>
              </a:spcAft>
              <a:buClr>
                <a:schemeClr val="bg2"/>
              </a:buClr>
              <a:buSzPct val="80000"/>
              <a:buFont typeface="Arial" panose="020B0604020202020204" pitchFamily="34" charset="0"/>
              <a:buChar char="•"/>
              <a:tabLst/>
              <a:defRPr lang="en-US" dirty="0" smtClean="0">
                <a:solidFill>
                  <a:schemeClr val="tx1"/>
                </a:solidFill>
              </a:defRPr>
            </a:lvl2pPr>
            <a:lvl3pPr>
              <a:defRPr lang="en-US" dirty="0" smtClean="0"/>
            </a:lvl3pPr>
            <a:lvl4pPr>
              <a:defRPr lang="en-US" dirty="0" smtClean="0"/>
            </a:lvl4pPr>
            <a:lvl5pPr>
              <a:defRPr lang="en-US" dirty="0"/>
            </a:lvl5pPr>
          </a:lstStyle>
          <a:p>
            <a:pPr marL="504000" lvl="0" indent="0" algn="l" defTabSz="1414476" rtl="0" eaLnBrk="0" fontAlgn="base" hangingPunct="0">
              <a:lnSpc>
                <a:spcPts val="3200"/>
              </a:lnSpc>
              <a:spcBef>
                <a:spcPts val="600"/>
              </a:spcBef>
              <a:spcAft>
                <a:spcPct val="0"/>
              </a:spcAft>
              <a:buClr>
                <a:srgbClr val="009EDB"/>
              </a:buClr>
              <a:buSzPct val="100000"/>
              <a:buFontTx/>
              <a:buNone/>
            </a:pPr>
            <a:r>
              <a:rPr lang="en-US"/>
              <a:t>Level 1 Header</a:t>
            </a:r>
          </a:p>
        </p:txBody>
      </p:sp>
      <p:sp>
        <p:nvSpPr>
          <p:cNvPr id="5" name="Text Placeholder 18">
            <a:extLst>
              <a:ext uri="{FF2B5EF4-FFF2-40B4-BE49-F238E27FC236}">
                <a16:creationId xmlns:a16="http://schemas.microsoft.com/office/drawing/2014/main" id="{CE782C77-1398-4494-BEE5-4F0F858B5599}"/>
              </a:ext>
            </a:extLst>
          </p:cNvPr>
          <p:cNvSpPr>
            <a:spLocks noGrp="1"/>
          </p:cNvSpPr>
          <p:nvPr>
            <p:ph type="body" sz="quarter" idx="44" hasCustomPrompt="1"/>
          </p:nvPr>
        </p:nvSpPr>
        <p:spPr bwMode="gray">
          <a:xfrm>
            <a:off x="0" y="5171067"/>
            <a:ext cx="3733800" cy="914400"/>
          </a:xfrm>
          <a:solidFill>
            <a:schemeClr val="accent4"/>
          </a:solidFill>
          <a:ln>
            <a:noFill/>
          </a:ln>
        </p:spPr>
        <p:txBody>
          <a:bodyPr vert="horz" wrap="square" lIns="163229" tIns="81610" rIns="163229" bIns="81610" numCol="1" anchor="ctr" anchorCtr="0" compatLnSpc="1">
            <a:prstTxWarp prst="textNoShape">
              <a:avLst/>
            </a:prstTxWarp>
            <a:noAutofit/>
          </a:bodyPr>
          <a:lstStyle>
            <a:lvl1pPr marL="468000" indent="0">
              <a:lnSpc>
                <a:spcPts val="3200"/>
              </a:lnSpc>
              <a:spcBef>
                <a:spcPts val="600"/>
              </a:spcBef>
              <a:buFontTx/>
              <a:buNone/>
              <a:defRPr lang="en-US" sz="2800" b="0" kern="1200" spc="0" baseline="0" dirty="0" smtClean="0">
                <a:solidFill>
                  <a:srgbClr val="FFFFFF"/>
                </a:solidFill>
                <a:latin typeface="+mj-lt"/>
                <a:ea typeface="+mn-ea"/>
                <a:cs typeface="Arial" pitchFamily="34" charset="0"/>
              </a:defRPr>
            </a:lvl1pPr>
            <a:lvl2pPr marL="961135" marR="0" indent="-481982" algn="l" defTabSz="914400" rtl="0" eaLnBrk="0" fontAlgn="base" latinLnBrk="0" hangingPunct="0">
              <a:lnSpc>
                <a:spcPct val="100000"/>
              </a:lnSpc>
              <a:spcBef>
                <a:spcPts val="1072"/>
              </a:spcBef>
              <a:spcAft>
                <a:spcPct val="0"/>
              </a:spcAft>
              <a:buClr>
                <a:schemeClr val="bg2"/>
              </a:buClr>
              <a:buSzPct val="80000"/>
              <a:buFont typeface="Arial" panose="020B0604020202020204" pitchFamily="34" charset="0"/>
              <a:buChar char="•"/>
              <a:tabLst/>
              <a:defRPr lang="en-US" dirty="0" smtClean="0">
                <a:solidFill>
                  <a:schemeClr val="tx1"/>
                </a:solidFill>
              </a:defRPr>
            </a:lvl2pPr>
            <a:lvl3pPr>
              <a:defRPr lang="en-US" dirty="0" smtClean="0"/>
            </a:lvl3pPr>
            <a:lvl4pPr>
              <a:defRPr lang="en-US" dirty="0" smtClean="0"/>
            </a:lvl4pPr>
            <a:lvl5pPr>
              <a:defRPr lang="en-US" dirty="0"/>
            </a:lvl5pPr>
          </a:lstStyle>
          <a:p>
            <a:pPr marL="504000" lvl="0" indent="0" algn="l" defTabSz="1414476" rtl="0" eaLnBrk="0" fontAlgn="base" hangingPunct="0">
              <a:lnSpc>
                <a:spcPts val="3200"/>
              </a:lnSpc>
              <a:spcBef>
                <a:spcPts val="600"/>
              </a:spcBef>
              <a:spcAft>
                <a:spcPct val="0"/>
              </a:spcAft>
              <a:buClr>
                <a:srgbClr val="009EDB"/>
              </a:buClr>
              <a:buSzPct val="100000"/>
              <a:buFontTx/>
              <a:buNone/>
            </a:pPr>
            <a:r>
              <a:rPr lang="en-US"/>
              <a:t>Level 1 Header</a:t>
            </a:r>
          </a:p>
        </p:txBody>
      </p:sp>
      <p:sp>
        <p:nvSpPr>
          <p:cNvPr id="9" name="Footer Placeholder 6">
            <a:extLst>
              <a:ext uri="{FF2B5EF4-FFF2-40B4-BE49-F238E27FC236}">
                <a16:creationId xmlns:a16="http://schemas.microsoft.com/office/drawing/2014/main" id="{C43A3368-1230-4F9C-A4D2-F1246B54B050}"/>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57436045"/>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6">
            <a:extLst>
              <a:ext uri="{FF2B5EF4-FFF2-40B4-BE49-F238E27FC236}">
                <a16:creationId xmlns:a16="http://schemas.microsoft.com/office/drawing/2014/main" id="{0680163E-75A7-4283-844C-2D3C985032FB}"/>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24731636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3" name="Footer Placeholder 6">
            <a:extLst>
              <a:ext uri="{FF2B5EF4-FFF2-40B4-BE49-F238E27FC236}">
                <a16:creationId xmlns:a16="http://schemas.microsoft.com/office/drawing/2014/main" id="{2FE93865-66A9-4D67-BC5F-3D4A79267010}"/>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338904694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6">
            <a:extLst>
              <a:ext uri="{FF2B5EF4-FFF2-40B4-BE49-F238E27FC236}">
                <a16:creationId xmlns:a16="http://schemas.microsoft.com/office/drawing/2014/main" id="{490E7C90-3DA7-409A-B95B-57937A9C0F4B}"/>
              </a:ext>
            </a:extLst>
          </p:cNvPr>
          <p:cNvSpPr txBox="1">
            <a:spLocks/>
          </p:cNvSpPr>
          <p:nvPr userDrawn="1"/>
        </p:nvSpPr>
        <p:spPr>
          <a:xfrm>
            <a:off x="9385539" y="6296898"/>
            <a:ext cx="2467186" cy="380127"/>
          </a:xfrm>
          <a:prstGeom prst="rect">
            <a:avLst/>
          </a:prstGeom>
        </p:spPr>
        <p:txBody>
          <a:bodyPr vert="horz" lIns="0" tIns="0" rIns="0" bIns="0" rtlCol="0" anchor="ctr"/>
          <a:lstStyle>
            <a:defPPr>
              <a:defRPr lang="en-US"/>
            </a:defPPr>
            <a:lvl1pPr marL="0" algn="l" defTabSz="1088105" rtl="0" eaLnBrk="1" latinLnBrk="0" hangingPunct="1">
              <a:defRPr sz="1400" b="1" kern="1200" baseline="0">
                <a:solidFill>
                  <a:schemeClr val="bg1"/>
                </a:solidFill>
                <a:latin typeface="+mj-lt"/>
                <a:ea typeface="Segoe UI" pitchFamily="34" charset="0"/>
                <a:cs typeface="Segoe UI" pitchFamily="34" charset="0"/>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a:lstStyle>
          <a:p>
            <a:pPr marL="0" algn="r" defTabSz="1088105" rtl="0" eaLnBrk="1" latinLnBrk="0" hangingPunct="1"/>
            <a:r>
              <a:rPr lang="en-US" sz="1400" b="0" kern="1200" baseline="0" noProof="0">
                <a:solidFill>
                  <a:schemeClr val="tx1"/>
                </a:solidFill>
                <a:latin typeface="+mn-lt"/>
                <a:ea typeface="Segoe UI" pitchFamily="34" charset="0"/>
                <a:cs typeface="Segoe UI" pitchFamily="34" charset="0"/>
              </a:rPr>
              <a:t>Microsoft Technology Centers</a:t>
            </a:r>
          </a:p>
        </p:txBody>
      </p:sp>
    </p:spTree>
    <p:extLst>
      <p:ext uri="{BB962C8B-B14F-4D97-AF65-F5344CB8AC3E}">
        <p14:creationId xmlns:p14="http://schemas.microsoft.com/office/powerpoint/2010/main" val="18250968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theme" Target="../theme/theme2.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image" Target="../media/image1.emf"/><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oleObject" Target="../embeddings/oleObject1.bin"/><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51" Type="http://schemas.openxmlformats.org/officeDocument/2006/relationships/tags" Target="../tags/tag1.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image" Target="../media/image2.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3.xml"/><Relationship Id="rId18" Type="http://schemas.openxmlformats.org/officeDocument/2006/relationships/slideLayout" Target="../slideLayouts/slideLayout78.xml"/><Relationship Id="rId26" Type="http://schemas.openxmlformats.org/officeDocument/2006/relationships/slideLayout" Target="../slideLayouts/slideLayout86.xml"/><Relationship Id="rId39" Type="http://schemas.openxmlformats.org/officeDocument/2006/relationships/slideLayout" Target="../slideLayouts/slideLayout99.xml"/><Relationship Id="rId21" Type="http://schemas.openxmlformats.org/officeDocument/2006/relationships/slideLayout" Target="../slideLayouts/slideLayout81.xml"/><Relationship Id="rId34" Type="http://schemas.openxmlformats.org/officeDocument/2006/relationships/slideLayout" Target="../slideLayouts/slideLayout94.xml"/><Relationship Id="rId42" Type="http://schemas.openxmlformats.org/officeDocument/2006/relationships/slideLayout" Target="../slideLayouts/slideLayout102.xml"/><Relationship Id="rId7" Type="http://schemas.openxmlformats.org/officeDocument/2006/relationships/slideLayout" Target="../slideLayouts/slideLayout6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9" Type="http://schemas.openxmlformats.org/officeDocument/2006/relationships/slideLayout" Target="../slideLayouts/slideLayout89.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slideLayout" Target="../slideLayouts/slideLayout84.xml"/><Relationship Id="rId32" Type="http://schemas.openxmlformats.org/officeDocument/2006/relationships/slideLayout" Target="../slideLayouts/slideLayout92.xml"/><Relationship Id="rId37" Type="http://schemas.openxmlformats.org/officeDocument/2006/relationships/slideLayout" Target="../slideLayouts/slideLayout97.xml"/><Relationship Id="rId40" Type="http://schemas.openxmlformats.org/officeDocument/2006/relationships/slideLayout" Target="../slideLayouts/slideLayout100.xml"/><Relationship Id="rId45" Type="http://schemas.openxmlformats.org/officeDocument/2006/relationships/image" Target="../media/image2.emf"/><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slideLayout" Target="../slideLayouts/slideLayout83.xml"/><Relationship Id="rId28" Type="http://schemas.openxmlformats.org/officeDocument/2006/relationships/slideLayout" Target="../slideLayouts/slideLayout88.xml"/><Relationship Id="rId36" Type="http://schemas.openxmlformats.org/officeDocument/2006/relationships/slideLayout" Target="../slideLayouts/slideLayout96.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31" Type="http://schemas.openxmlformats.org/officeDocument/2006/relationships/slideLayout" Target="../slideLayouts/slideLayout91.xml"/><Relationship Id="rId44" Type="http://schemas.openxmlformats.org/officeDocument/2006/relationships/theme" Target="../theme/theme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 Id="rId27" Type="http://schemas.openxmlformats.org/officeDocument/2006/relationships/slideLayout" Target="../slideLayouts/slideLayout87.xml"/><Relationship Id="rId30" Type="http://schemas.openxmlformats.org/officeDocument/2006/relationships/slideLayout" Target="../slideLayouts/slideLayout90.xml"/><Relationship Id="rId35" Type="http://schemas.openxmlformats.org/officeDocument/2006/relationships/slideLayout" Target="../slideLayouts/slideLayout95.xml"/><Relationship Id="rId43" Type="http://schemas.openxmlformats.org/officeDocument/2006/relationships/slideLayout" Target="../slideLayouts/slideLayout103.xml"/><Relationship Id="rId8" Type="http://schemas.openxmlformats.org/officeDocument/2006/relationships/slideLayout" Target="../slideLayouts/slideLayout68.xml"/><Relationship Id="rId3" Type="http://schemas.openxmlformats.org/officeDocument/2006/relationships/slideLayout" Target="../slideLayouts/slideLayout63.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5" Type="http://schemas.openxmlformats.org/officeDocument/2006/relationships/slideLayout" Target="../slideLayouts/slideLayout85.xml"/><Relationship Id="rId33" Type="http://schemas.openxmlformats.org/officeDocument/2006/relationships/slideLayout" Target="../slideLayouts/slideLayout93.xml"/><Relationship Id="rId38" Type="http://schemas.openxmlformats.org/officeDocument/2006/relationships/slideLayout" Target="../slideLayouts/slideLayout98.xml"/><Relationship Id="rId20" Type="http://schemas.openxmlformats.org/officeDocument/2006/relationships/slideLayout" Target="../slideLayouts/slideLayout80.xml"/><Relationship Id="rId41"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A4C4C5-1334-82E3-D9D1-2886E2F955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D45C6C-7BDD-18BF-6CFA-3DA2D7CDA0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571C0C-89FC-566C-7FD4-54076AA3B7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797216-CEF9-44FA-8DBC-11128BA14481}" type="datetimeFigureOut">
              <a:rPr lang="en-US" smtClean="0"/>
              <a:t>7/12/23</a:t>
            </a:fld>
            <a:endParaRPr lang="en-US"/>
          </a:p>
        </p:txBody>
      </p:sp>
      <p:sp>
        <p:nvSpPr>
          <p:cNvPr id="5" name="Footer Placeholder 4">
            <a:extLst>
              <a:ext uri="{FF2B5EF4-FFF2-40B4-BE49-F238E27FC236}">
                <a16:creationId xmlns:a16="http://schemas.microsoft.com/office/drawing/2014/main" id="{045866F4-F108-9C08-141D-FD898CD40D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8E3CFD-6AD3-3642-CA7B-8F532BDBBC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1535FE-168F-4F5C-9C82-5A15C9CC8AC8}" type="slidenum">
              <a:rPr lang="en-US" smtClean="0"/>
              <a:t>‹#›</a:t>
            </a:fld>
            <a:endParaRPr lang="en-US"/>
          </a:p>
        </p:txBody>
      </p:sp>
    </p:spTree>
    <p:extLst>
      <p:ext uri="{BB962C8B-B14F-4D97-AF65-F5344CB8AC3E}">
        <p14:creationId xmlns:p14="http://schemas.microsoft.com/office/powerpoint/2010/main" val="22824055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290A1E21-120A-4330-BD48-260CD934BC1F}"/>
              </a:ext>
            </a:extLst>
          </p:cNvPr>
          <p:cNvGraphicFramePr>
            <a:graphicFrameLocks noChangeAspect="1"/>
          </p:cNvGraphicFramePr>
          <p:nvPr userDrawn="1">
            <p:custDataLst>
              <p:tags r:id="rId51"/>
            </p:custDataLst>
            <p:extLst>
              <p:ext uri="{D42A27DB-BD31-4B8C-83A1-F6EECF244321}">
                <p14:modId xmlns:p14="http://schemas.microsoft.com/office/powerpoint/2010/main" val="104627770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2" imgW="503" imgH="503" progId="TCLayout.ActiveDocument.1">
                  <p:embed/>
                </p:oleObj>
              </mc:Choice>
              <mc:Fallback>
                <p:oleObj name="think-cell Slide" r:id="rId52" imgW="503" imgH="503" progId="TCLayout.ActiveDocument.1">
                  <p:embed/>
                  <p:pic>
                    <p:nvPicPr>
                      <p:cNvPr id="6" name="Object 5" hidden="1">
                        <a:extLst>
                          <a:ext uri="{FF2B5EF4-FFF2-40B4-BE49-F238E27FC236}">
                            <a16:creationId xmlns:a16="http://schemas.microsoft.com/office/drawing/2014/main" id="{290A1E21-120A-4330-BD48-260CD934BC1F}"/>
                          </a:ext>
                        </a:extLst>
                      </p:cNvPr>
                      <p:cNvPicPr/>
                      <p:nvPr/>
                    </p:nvPicPr>
                    <p:blipFill>
                      <a:blip r:embed="rId5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404973113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06" r:id="rId42"/>
    <p:sldLayoutId id="2147483707" r:id="rId43"/>
    <p:sldLayoutId id="2147483708" r:id="rId44"/>
    <p:sldLayoutId id="2147483709" r:id="rId45"/>
    <p:sldLayoutId id="2147483710" r:id="rId46"/>
    <p:sldLayoutId id="2147483711" r:id="rId47"/>
    <p:sldLayoutId id="2147483712" r:id="rId48"/>
    <p:sldLayoutId id="2147483713" r:id="rId4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5"/>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4583914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4" r:id="rId20"/>
    <p:sldLayoutId id="2147483735" r:id="rId21"/>
    <p:sldLayoutId id="2147483736" r:id="rId22"/>
    <p:sldLayoutId id="2147483737" r:id="rId23"/>
    <p:sldLayoutId id="2147483738" r:id="rId24"/>
    <p:sldLayoutId id="2147483739" r:id="rId25"/>
    <p:sldLayoutId id="2147483740" r:id="rId26"/>
    <p:sldLayoutId id="2147483741" r:id="rId27"/>
    <p:sldLayoutId id="2147483742" r:id="rId28"/>
    <p:sldLayoutId id="2147483743" r:id="rId29"/>
    <p:sldLayoutId id="2147483744" r:id="rId30"/>
    <p:sldLayoutId id="2147483745" r:id="rId31"/>
    <p:sldLayoutId id="2147483746" r:id="rId32"/>
    <p:sldLayoutId id="2147483747" r:id="rId33"/>
    <p:sldLayoutId id="2147483748" r:id="rId34"/>
    <p:sldLayoutId id="2147483749" r:id="rId35"/>
    <p:sldLayoutId id="2147483750" r:id="rId36"/>
    <p:sldLayoutId id="2147483751" r:id="rId37"/>
    <p:sldLayoutId id="2147483752" r:id="rId38"/>
    <p:sldLayoutId id="2147483753" r:id="rId39"/>
    <p:sldLayoutId id="2147483754" r:id="rId40"/>
    <p:sldLayoutId id="2147483755" r:id="rId41"/>
    <p:sldLayoutId id="2147483756" r:id="rId42"/>
    <p:sldLayoutId id="2147483757" r:id="rId4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8.png"/><Relationship Id="rId7" Type="http://schemas.openxmlformats.org/officeDocument/2006/relationships/hyperlink" Target="https://www.microsoft.com/en-us/microsoft-365/blog/2023/05/23/empowering-every-developer-with-plugins-for-microsoft-365-copilot/" TargetMode="External"/><Relationship Id="rId2" Type="http://schemas.openxmlformats.org/officeDocument/2006/relationships/notesSlide" Target="../notesSlides/notesSlide1.xml"/><Relationship Id="rId1" Type="http://schemas.openxmlformats.org/officeDocument/2006/relationships/slideLayout" Target="../slideLayouts/slideLayout75.xml"/><Relationship Id="rId6" Type="http://schemas.openxmlformats.org/officeDocument/2006/relationships/image" Target="../media/image41.svg"/><Relationship Id="rId11" Type="http://schemas.openxmlformats.org/officeDocument/2006/relationships/image" Target="../media/image45.svg"/><Relationship Id="rId5" Type="http://schemas.openxmlformats.org/officeDocument/2006/relationships/image" Target="../media/image40.png"/><Relationship Id="rId10" Type="http://schemas.openxmlformats.org/officeDocument/2006/relationships/image" Target="../media/image44.png"/><Relationship Id="rId4" Type="http://schemas.openxmlformats.org/officeDocument/2006/relationships/image" Target="../media/image39.svg"/><Relationship Id="rId9" Type="http://schemas.openxmlformats.org/officeDocument/2006/relationships/image" Target="../media/image43.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54795-86B7-4EA6-B96B-E16BBA40C999}"/>
              </a:ext>
            </a:extLst>
          </p:cNvPr>
          <p:cNvSpPr>
            <a:spLocks noGrp="1"/>
          </p:cNvSpPr>
          <p:nvPr>
            <p:ph type="title"/>
          </p:nvPr>
        </p:nvSpPr>
        <p:spPr>
          <a:xfrm>
            <a:off x="586740" y="2966585"/>
            <a:ext cx="4114800" cy="590931"/>
          </a:xfrm>
        </p:spPr>
        <p:txBody>
          <a:bodyPr/>
          <a:lstStyle/>
          <a:p>
            <a:r>
              <a:rPr lang="en-US" b="1"/>
              <a:t>OpenAI &amp; Copilot</a:t>
            </a:r>
          </a:p>
        </p:txBody>
      </p:sp>
      <p:sp>
        <p:nvSpPr>
          <p:cNvPr id="3" name="Text Placeholder 2">
            <a:extLst>
              <a:ext uri="{FF2B5EF4-FFF2-40B4-BE49-F238E27FC236}">
                <a16:creationId xmlns:a16="http://schemas.microsoft.com/office/drawing/2014/main" id="{223E11D8-F886-4501-BC40-B7F98F81FE04}"/>
              </a:ext>
            </a:extLst>
          </p:cNvPr>
          <p:cNvSpPr>
            <a:spLocks noGrp="1"/>
          </p:cNvSpPr>
          <p:nvPr>
            <p:ph type="body" sz="quarter" idx="10"/>
          </p:nvPr>
        </p:nvSpPr>
        <p:spPr/>
        <p:txBody>
          <a:bodyPr>
            <a:normAutofit/>
          </a:bodyPr>
          <a:lstStyle/>
          <a:p>
            <a:r>
              <a:rPr lang="en-US"/>
              <a:t>Speaker</a:t>
            </a:r>
          </a:p>
        </p:txBody>
      </p:sp>
    </p:spTree>
    <p:extLst>
      <p:ext uri="{BB962C8B-B14F-4D97-AF65-F5344CB8AC3E}">
        <p14:creationId xmlns:p14="http://schemas.microsoft.com/office/powerpoint/2010/main" val="18860766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70CA0-8B8F-39DA-FDFF-95FC2E7A4262}"/>
              </a:ext>
            </a:extLst>
          </p:cNvPr>
          <p:cNvSpPr>
            <a:spLocks noGrp="1"/>
          </p:cNvSpPr>
          <p:nvPr>
            <p:ph type="title"/>
          </p:nvPr>
        </p:nvSpPr>
        <p:spPr>
          <a:xfrm>
            <a:off x="317352" y="330902"/>
            <a:ext cx="11018520" cy="498598"/>
          </a:xfrm>
        </p:spPr>
        <p:txBody>
          <a:bodyPr/>
          <a:lstStyle/>
          <a:p>
            <a:r>
              <a:rPr lang="en-US" sz="3200"/>
              <a:t>Technology Coverage of Azure OpenAI + Copilot in MTC</a:t>
            </a:r>
          </a:p>
        </p:txBody>
      </p:sp>
      <p:graphicFrame>
        <p:nvGraphicFramePr>
          <p:cNvPr id="3" name="Diagram 2">
            <a:extLst>
              <a:ext uri="{FF2B5EF4-FFF2-40B4-BE49-F238E27FC236}">
                <a16:creationId xmlns:a16="http://schemas.microsoft.com/office/drawing/2014/main" id="{37C40562-83F8-8621-BBDF-3EEEDB1F5D40}"/>
              </a:ext>
            </a:extLst>
          </p:cNvPr>
          <p:cNvGraphicFramePr/>
          <p:nvPr/>
        </p:nvGraphicFramePr>
        <p:xfrm>
          <a:off x="87682" y="1210235"/>
          <a:ext cx="12009068" cy="55398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4" name="Group 3">
            <a:extLst>
              <a:ext uri="{FF2B5EF4-FFF2-40B4-BE49-F238E27FC236}">
                <a16:creationId xmlns:a16="http://schemas.microsoft.com/office/drawing/2014/main" id="{51E4A21D-ACDE-8CCD-EE5F-CE3C1C017AE3}"/>
              </a:ext>
            </a:extLst>
          </p:cNvPr>
          <p:cNvGrpSpPr/>
          <p:nvPr/>
        </p:nvGrpSpPr>
        <p:grpSpPr>
          <a:xfrm>
            <a:off x="232489" y="1144583"/>
            <a:ext cx="1443909" cy="271842"/>
            <a:chOff x="2249986" y="3101555"/>
            <a:chExt cx="1417606" cy="271842"/>
          </a:xfrm>
          <a:solidFill>
            <a:schemeClr val="accent1"/>
          </a:solidFill>
          <a:scene3d>
            <a:camera prst="orthographicFront"/>
            <a:lightRig rig="threePt" dir="t">
              <a:rot lat="0" lon="0" rev="7500000"/>
            </a:lightRig>
          </a:scene3d>
        </p:grpSpPr>
        <p:sp>
          <p:nvSpPr>
            <p:cNvPr id="5" name="Rectangle 4">
              <a:extLst>
                <a:ext uri="{FF2B5EF4-FFF2-40B4-BE49-F238E27FC236}">
                  <a16:creationId xmlns:a16="http://schemas.microsoft.com/office/drawing/2014/main" id="{C8C7EBAE-A48A-D22F-2DAF-6AFDB8083986}"/>
                </a:ext>
              </a:extLst>
            </p:cNvPr>
            <p:cNvSpPr/>
            <p:nvPr/>
          </p:nvSpPr>
          <p:spPr>
            <a:xfrm>
              <a:off x="2249986" y="3101555"/>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6" name="TextBox 5">
              <a:extLst>
                <a:ext uri="{FF2B5EF4-FFF2-40B4-BE49-F238E27FC236}">
                  <a16:creationId xmlns:a16="http://schemas.microsoft.com/office/drawing/2014/main" id="{65ECC197-1F09-2830-A325-DF0A4789043F}"/>
                </a:ext>
              </a:extLst>
            </p:cNvPr>
            <p:cNvSpPr txBox="1"/>
            <p:nvPr/>
          </p:nvSpPr>
          <p:spPr>
            <a:xfrm>
              <a:off x="2249986" y="3101555"/>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8100" tIns="9525" rIns="38100"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bg1"/>
                  </a:solidFill>
                </a:rPr>
                <a:t>Modern Work</a:t>
              </a:r>
            </a:p>
          </p:txBody>
        </p:sp>
      </p:grpSp>
      <p:grpSp>
        <p:nvGrpSpPr>
          <p:cNvPr id="7" name="Group 6">
            <a:extLst>
              <a:ext uri="{FF2B5EF4-FFF2-40B4-BE49-F238E27FC236}">
                <a16:creationId xmlns:a16="http://schemas.microsoft.com/office/drawing/2014/main" id="{3BA2668A-3132-C614-0FCB-322C66CA732D}"/>
              </a:ext>
            </a:extLst>
          </p:cNvPr>
          <p:cNvGrpSpPr/>
          <p:nvPr/>
        </p:nvGrpSpPr>
        <p:grpSpPr>
          <a:xfrm>
            <a:off x="1926820" y="1111625"/>
            <a:ext cx="1443909" cy="304800"/>
            <a:chOff x="4396637" y="3094118"/>
            <a:chExt cx="1417606" cy="271842"/>
          </a:xfrm>
          <a:solidFill>
            <a:schemeClr val="accent1"/>
          </a:solidFill>
          <a:scene3d>
            <a:camera prst="orthographicFront"/>
            <a:lightRig rig="threePt" dir="t">
              <a:rot lat="0" lon="0" rev="7500000"/>
            </a:lightRig>
          </a:scene3d>
        </p:grpSpPr>
        <p:sp>
          <p:nvSpPr>
            <p:cNvPr id="8" name="Rectangle 7">
              <a:extLst>
                <a:ext uri="{FF2B5EF4-FFF2-40B4-BE49-F238E27FC236}">
                  <a16:creationId xmlns:a16="http://schemas.microsoft.com/office/drawing/2014/main" id="{1FC98FBA-6034-A3E3-3A97-5CFB206FC435}"/>
                </a:ext>
              </a:extLst>
            </p:cNvPr>
            <p:cNvSpPr/>
            <p:nvPr/>
          </p:nvSpPr>
          <p:spPr>
            <a:xfrm>
              <a:off x="4396637" y="3094118"/>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9" name="TextBox 8">
              <a:extLst>
                <a:ext uri="{FF2B5EF4-FFF2-40B4-BE49-F238E27FC236}">
                  <a16:creationId xmlns:a16="http://schemas.microsoft.com/office/drawing/2014/main" id="{E8866E39-D57F-8DE9-F79B-0ECAA84F63E6}"/>
                </a:ext>
              </a:extLst>
            </p:cNvPr>
            <p:cNvSpPr txBox="1"/>
            <p:nvPr/>
          </p:nvSpPr>
          <p:spPr>
            <a:xfrm>
              <a:off x="4396637" y="3094118"/>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5560" tIns="8890" rIns="35560" bIns="889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1"/>
                  </a:solidFill>
                </a:rPr>
                <a:t>Biz Apps</a:t>
              </a:r>
            </a:p>
          </p:txBody>
        </p:sp>
      </p:grpSp>
      <p:grpSp>
        <p:nvGrpSpPr>
          <p:cNvPr id="10" name="Group 9">
            <a:extLst>
              <a:ext uri="{FF2B5EF4-FFF2-40B4-BE49-F238E27FC236}">
                <a16:creationId xmlns:a16="http://schemas.microsoft.com/office/drawing/2014/main" id="{A4710EC2-0549-6740-BE44-49CDDA967AD7}"/>
              </a:ext>
            </a:extLst>
          </p:cNvPr>
          <p:cNvGrpSpPr/>
          <p:nvPr/>
        </p:nvGrpSpPr>
        <p:grpSpPr>
          <a:xfrm>
            <a:off x="3657008" y="1144582"/>
            <a:ext cx="1417606" cy="271842"/>
            <a:chOff x="2283427" y="4313948"/>
            <a:chExt cx="1417606" cy="271842"/>
          </a:xfrm>
          <a:solidFill>
            <a:schemeClr val="accent1"/>
          </a:solidFill>
          <a:scene3d>
            <a:camera prst="orthographicFront"/>
            <a:lightRig rig="threePt" dir="t">
              <a:rot lat="0" lon="0" rev="7500000"/>
            </a:lightRig>
          </a:scene3d>
        </p:grpSpPr>
        <p:sp>
          <p:nvSpPr>
            <p:cNvPr id="11" name="Rectangle 10">
              <a:extLst>
                <a:ext uri="{FF2B5EF4-FFF2-40B4-BE49-F238E27FC236}">
                  <a16:creationId xmlns:a16="http://schemas.microsoft.com/office/drawing/2014/main" id="{5E04485F-63FF-3ED9-1A48-658F97F1E7A2}"/>
                </a:ext>
              </a:extLst>
            </p:cNvPr>
            <p:cNvSpPr/>
            <p:nvPr/>
          </p:nvSpPr>
          <p:spPr>
            <a:xfrm>
              <a:off x="2283427" y="4313948"/>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12" name="TextBox 11">
              <a:extLst>
                <a:ext uri="{FF2B5EF4-FFF2-40B4-BE49-F238E27FC236}">
                  <a16:creationId xmlns:a16="http://schemas.microsoft.com/office/drawing/2014/main" id="{912AD6E2-7CCB-B11E-9D1D-D8C0CA44A3DA}"/>
                </a:ext>
              </a:extLst>
            </p:cNvPr>
            <p:cNvSpPr txBox="1"/>
            <p:nvPr/>
          </p:nvSpPr>
          <p:spPr>
            <a:xfrm>
              <a:off x="2283427" y="4313948"/>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0640" tIns="10160" rIns="40640" bIns="10160" numCol="1" spcCol="1270" anchor="ctr" anchorCtr="0">
              <a:noAutofit/>
            </a:bodyPr>
            <a:lstStyle/>
            <a:p>
              <a:pPr marL="0" lvl="0" indent="0" algn="ctr" defTabSz="711200">
                <a:lnSpc>
                  <a:spcPct val="90000"/>
                </a:lnSpc>
                <a:spcBef>
                  <a:spcPct val="0"/>
                </a:spcBef>
                <a:spcAft>
                  <a:spcPct val="35000"/>
                </a:spcAft>
                <a:buNone/>
              </a:pPr>
              <a:r>
                <a:rPr lang="en-US" sz="1600" kern="1200">
                  <a:solidFill>
                    <a:schemeClr val="bg1"/>
                  </a:solidFill>
                </a:rPr>
                <a:t>Security</a:t>
              </a:r>
            </a:p>
          </p:txBody>
        </p:sp>
      </p:grpSp>
      <p:grpSp>
        <p:nvGrpSpPr>
          <p:cNvPr id="13" name="Group 12">
            <a:extLst>
              <a:ext uri="{FF2B5EF4-FFF2-40B4-BE49-F238E27FC236}">
                <a16:creationId xmlns:a16="http://schemas.microsoft.com/office/drawing/2014/main" id="{C41D9C7C-4185-5531-4364-24ECBB31A190}"/>
              </a:ext>
            </a:extLst>
          </p:cNvPr>
          <p:cNvGrpSpPr/>
          <p:nvPr/>
        </p:nvGrpSpPr>
        <p:grpSpPr>
          <a:xfrm>
            <a:off x="5360893" y="1111625"/>
            <a:ext cx="1417606" cy="271842"/>
            <a:chOff x="4396637" y="4313948"/>
            <a:chExt cx="1417606" cy="271842"/>
          </a:xfrm>
          <a:solidFill>
            <a:schemeClr val="accent1"/>
          </a:solidFill>
          <a:scene3d>
            <a:camera prst="orthographicFront"/>
            <a:lightRig rig="threePt" dir="t">
              <a:rot lat="0" lon="0" rev="7500000"/>
            </a:lightRig>
          </a:scene3d>
        </p:grpSpPr>
        <p:sp>
          <p:nvSpPr>
            <p:cNvPr id="14" name="Rectangle 13">
              <a:extLst>
                <a:ext uri="{FF2B5EF4-FFF2-40B4-BE49-F238E27FC236}">
                  <a16:creationId xmlns:a16="http://schemas.microsoft.com/office/drawing/2014/main" id="{9DC0EBA4-0E52-A681-35C9-B57F0241986E}"/>
                </a:ext>
              </a:extLst>
            </p:cNvPr>
            <p:cNvSpPr/>
            <p:nvPr/>
          </p:nvSpPr>
          <p:spPr>
            <a:xfrm>
              <a:off x="4396637" y="4313948"/>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15" name="TextBox 14">
              <a:extLst>
                <a:ext uri="{FF2B5EF4-FFF2-40B4-BE49-F238E27FC236}">
                  <a16:creationId xmlns:a16="http://schemas.microsoft.com/office/drawing/2014/main" id="{D7D79AAD-D563-C250-468A-12830F3932D2}"/>
                </a:ext>
              </a:extLst>
            </p:cNvPr>
            <p:cNvSpPr txBox="1"/>
            <p:nvPr/>
          </p:nvSpPr>
          <p:spPr>
            <a:xfrm>
              <a:off x="4396637" y="4313948"/>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8100" tIns="9525" rIns="38100"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bg1"/>
                  </a:solidFill>
                </a:rPr>
                <a:t>App Innovation</a:t>
              </a:r>
            </a:p>
          </p:txBody>
        </p:sp>
      </p:grpSp>
      <p:grpSp>
        <p:nvGrpSpPr>
          <p:cNvPr id="16" name="Group 15">
            <a:extLst>
              <a:ext uri="{FF2B5EF4-FFF2-40B4-BE49-F238E27FC236}">
                <a16:creationId xmlns:a16="http://schemas.microsoft.com/office/drawing/2014/main" id="{4D59B0F6-64C0-C1B9-B159-B653B2EBB0BF}"/>
              </a:ext>
            </a:extLst>
          </p:cNvPr>
          <p:cNvGrpSpPr/>
          <p:nvPr/>
        </p:nvGrpSpPr>
        <p:grpSpPr>
          <a:xfrm>
            <a:off x="8821273" y="1111625"/>
            <a:ext cx="1417606" cy="271842"/>
            <a:chOff x="4396637" y="4313948"/>
            <a:chExt cx="1417606" cy="271842"/>
          </a:xfrm>
          <a:solidFill>
            <a:schemeClr val="accent1"/>
          </a:solidFill>
          <a:scene3d>
            <a:camera prst="orthographicFront"/>
            <a:lightRig rig="threePt" dir="t">
              <a:rot lat="0" lon="0" rev="7500000"/>
            </a:lightRig>
          </a:scene3d>
        </p:grpSpPr>
        <p:sp>
          <p:nvSpPr>
            <p:cNvPr id="17" name="Rectangle 16">
              <a:extLst>
                <a:ext uri="{FF2B5EF4-FFF2-40B4-BE49-F238E27FC236}">
                  <a16:creationId xmlns:a16="http://schemas.microsoft.com/office/drawing/2014/main" id="{34372A78-0098-0792-B9A1-5F98B66E400B}"/>
                </a:ext>
              </a:extLst>
            </p:cNvPr>
            <p:cNvSpPr/>
            <p:nvPr/>
          </p:nvSpPr>
          <p:spPr>
            <a:xfrm>
              <a:off x="4396637" y="4313948"/>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18" name="TextBox 17">
              <a:extLst>
                <a:ext uri="{FF2B5EF4-FFF2-40B4-BE49-F238E27FC236}">
                  <a16:creationId xmlns:a16="http://schemas.microsoft.com/office/drawing/2014/main" id="{A0911516-31E8-0D21-3202-26C96996656D}"/>
                </a:ext>
              </a:extLst>
            </p:cNvPr>
            <p:cNvSpPr txBox="1"/>
            <p:nvPr/>
          </p:nvSpPr>
          <p:spPr>
            <a:xfrm>
              <a:off x="4396637" y="4313948"/>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8100" tIns="9525" rIns="38100"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bg1"/>
                  </a:solidFill>
                </a:rPr>
                <a:t>App Innovation</a:t>
              </a:r>
            </a:p>
          </p:txBody>
        </p:sp>
      </p:grpSp>
      <p:grpSp>
        <p:nvGrpSpPr>
          <p:cNvPr id="19" name="Group 18">
            <a:extLst>
              <a:ext uri="{FF2B5EF4-FFF2-40B4-BE49-F238E27FC236}">
                <a16:creationId xmlns:a16="http://schemas.microsoft.com/office/drawing/2014/main" id="{C4386B5A-0719-E86D-6FEA-C972B912062E}"/>
              </a:ext>
            </a:extLst>
          </p:cNvPr>
          <p:cNvGrpSpPr/>
          <p:nvPr/>
        </p:nvGrpSpPr>
        <p:grpSpPr>
          <a:xfrm>
            <a:off x="7091083" y="1111625"/>
            <a:ext cx="1417606" cy="271842"/>
            <a:chOff x="8623057" y="3090899"/>
            <a:chExt cx="1417606" cy="271842"/>
          </a:xfrm>
          <a:solidFill>
            <a:schemeClr val="accent1"/>
          </a:solidFill>
          <a:scene3d>
            <a:camera prst="orthographicFront"/>
            <a:lightRig rig="threePt" dir="t">
              <a:rot lat="0" lon="0" rev="7500000"/>
            </a:lightRig>
          </a:scene3d>
        </p:grpSpPr>
        <p:sp>
          <p:nvSpPr>
            <p:cNvPr id="20" name="Rectangle 19">
              <a:extLst>
                <a:ext uri="{FF2B5EF4-FFF2-40B4-BE49-F238E27FC236}">
                  <a16:creationId xmlns:a16="http://schemas.microsoft.com/office/drawing/2014/main" id="{DAC4A487-0177-6C50-B898-70BB43C13D10}"/>
                </a:ext>
              </a:extLst>
            </p:cNvPr>
            <p:cNvSpPr/>
            <p:nvPr/>
          </p:nvSpPr>
          <p:spPr>
            <a:xfrm>
              <a:off x="8623057" y="3090899"/>
              <a:ext cx="1417606" cy="271842"/>
            </a:xfrm>
            <a:prstGeom prst="rect">
              <a:avLst/>
            </a:prstGeom>
            <a:grpFill/>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21" name="TextBox 20">
              <a:extLst>
                <a:ext uri="{FF2B5EF4-FFF2-40B4-BE49-F238E27FC236}">
                  <a16:creationId xmlns:a16="http://schemas.microsoft.com/office/drawing/2014/main" id="{77941CBC-469D-1DA6-5FF6-19E5F43B5EEB}"/>
                </a:ext>
              </a:extLst>
            </p:cNvPr>
            <p:cNvSpPr txBox="1"/>
            <p:nvPr/>
          </p:nvSpPr>
          <p:spPr>
            <a:xfrm>
              <a:off x="8623057" y="3090899"/>
              <a:ext cx="1417606" cy="271842"/>
            </a:xfrm>
            <a:prstGeom prst="rect">
              <a:avLst/>
            </a:prstGeom>
            <a:grpFill/>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5560" tIns="8890" rIns="35560" bIns="889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1"/>
                  </a:solidFill>
                </a:rPr>
                <a:t>Data + AI</a:t>
              </a:r>
            </a:p>
          </p:txBody>
        </p:sp>
      </p:grpSp>
      <p:grpSp>
        <p:nvGrpSpPr>
          <p:cNvPr id="22" name="Group 21">
            <a:extLst>
              <a:ext uri="{FF2B5EF4-FFF2-40B4-BE49-F238E27FC236}">
                <a16:creationId xmlns:a16="http://schemas.microsoft.com/office/drawing/2014/main" id="{6354533C-1D71-1E54-2377-476C9EEE99E4}"/>
              </a:ext>
            </a:extLst>
          </p:cNvPr>
          <p:cNvGrpSpPr/>
          <p:nvPr/>
        </p:nvGrpSpPr>
        <p:grpSpPr>
          <a:xfrm>
            <a:off x="10541905" y="1111625"/>
            <a:ext cx="1417606" cy="271842"/>
            <a:chOff x="8623057" y="3090899"/>
            <a:chExt cx="1417606" cy="271842"/>
          </a:xfrm>
          <a:solidFill>
            <a:schemeClr val="accent1"/>
          </a:solidFill>
          <a:scene3d>
            <a:camera prst="orthographicFront"/>
            <a:lightRig rig="threePt" dir="t">
              <a:rot lat="0" lon="0" rev="7500000"/>
            </a:lightRig>
          </a:scene3d>
        </p:grpSpPr>
        <p:sp>
          <p:nvSpPr>
            <p:cNvPr id="23" name="Rectangle 22">
              <a:extLst>
                <a:ext uri="{FF2B5EF4-FFF2-40B4-BE49-F238E27FC236}">
                  <a16:creationId xmlns:a16="http://schemas.microsoft.com/office/drawing/2014/main" id="{9680B885-BE0A-E84C-366A-B72878A7DD61}"/>
                </a:ext>
              </a:extLst>
            </p:cNvPr>
            <p:cNvSpPr/>
            <p:nvPr/>
          </p:nvSpPr>
          <p:spPr>
            <a:xfrm>
              <a:off x="8623057" y="3090899"/>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24" name="TextBox 23">
              <a:extLst>
                <a:ext uri="{FF2B5EF4-FFF2-40B4-BE49-F238E27FC236}">
                  <a16:creationId xmlns:a16="http://schemas.microsoft.com/office/drawing/2014/main" id="{817D9857-CD97-C440-B84B-25F28D6825EB}"/>
                </a:ext>
              </a:extLst>
            </p:cNvPr>
            <p:cNvSpPr txBox="1"/>
            <p:nvPr/>
          </p:nvSpPr>
          <p:spPr>
            <a:xfrm>
              <a:off x="8623057" y="3090899"/>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5560" tIns="8890" rIns="35560" bIns="8890" numCol="1" spcCol="1270" anchor="ctr" anchorCtr="0">
              <a:noAutofit/>
            </a:bodyPr>
            <a:lstStyle/>
            <a:p>
              <a:pPr marL="0" lvl="0" indent="0" algn="ctr" defTabSz="622300">
                <a:lnSpc>
                  <a:spcPct val="90000"/>
                </a:lnSpc>
                <a:spcBef>
                  <a:spcPct val="0"/>
                </a:spcBef>
                <a:spcAft>
                  <a:spcPct val="35000"/>
                </a:spcAft>
                <a:buNone/>
              </a:pPr>
              <a:r>
                <a:rPr lang="en-US" sz="1400" kern="1200">
                  <a:solidFill>
                    <a:schemeClr val="bg1"/>
                  </a:solidFill>
                </a:rPr>
                <a:t>Data + AI</a:t>
              </a:r>
            </a:p>
          </p:txBody>
        </p:sp>
      </p:grpSp>
      <p:grpSp>
        <p:nvGrpSpPr>
          <p:cNvPr id="25" name="Group 24">
            <a:extLst>
              <a:ext uri="{FF2B5EF4-FFF2-40B4-BE49-F238E27FC236}">
                <a16:creationId xmlns:a16="http://schemas.microsoft.com/office/drawing/2014/main" id="{C3D68878-2FF3-892E-3839-E0E615606B17}"/>
              </a:ext>
            </a:extLst>
          </p:cNvPr>
          <p:cNvGrpSpPr/>
          <p:nvPr/>
        </p:nvGrpSpPr>
        <p:grpSpPr>
          <a:xfrm>
            <a:off x="232489" y="1111625"/>
            <a:ext cx="1443909" cy="271842"/>
            <a:chOff x="2249986" y="3101555"/>
            <a:chExt cx="1417606" cy="271842"/>
          </a:xfrm>
          <a:solidFill>
            <a:schemeClr val="accent1"/>
          </a:solidFill>
          <a:scene3d>
            <a:camera prst="orthographicFront"/>
            <a:lightRig rig="threePt" dir="t">
              <a:rot lat="0" lon="0" rev="7500000"/>
            </a:lightRig>
          </a:scene3d>
        </p:grpSpPr>
        <p:sp>
          <p:nvSpPr>
            <p:cNvPr id="26" name="Rectangle 25">
              <a:extLst>
                <a:ext uri="{FF2B5EF4-FFF2-40B4-BE49-F238E27FC236}">
                  <a16:creationId xmlns:a16="http://schemas.microsoft.com/office/drawing/2014/main" id="{664BBF87-3AA8-F75A-D9BB-AB719ACFF989}"/>
                </a:ext>
              </a:extLst>
            </p:cNvPr>
            <p:cNvSpPr/>
            <p:nvPr/>
          </p:nvSpPr>
          <p:spPr>
            <a:xfrm>
              <a:off x="2249986" y="3101555"/>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27" name="TextBox 26">
              <a:extLst>
                <a:ext uri="{FF2B5EF4-FFF2-40B4-BE49-F238E27FC236}">
                  <a16:creationId xmlns:a16="http://schemas.microsoft.com/office/drawing/2014/main" id="{F6706C6A-949E-D560-6CF8-01929CE16B31}"/>
                </a:ext>
              </a:extLst>
            </p:cNvPr>
            <p:cNvSpPr txBox="1"/>
            <p:nvPr/>
          </p:nvSpPr>
          <p:spPr>
            <a:xfrm>
              <a:off x="2249986" y="3101555"/>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8100" tIns="9525" rIns="38100"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bg1"/>
                  </a:solidFill>
                </a:rPr>
                <a:t>Modern Work</a:t>
              </a:r>
            </a:p>
          </p:txBody>
        </p:sp>
      </p:grpSp>
      <p:grpSp>
        <p:nvGrpSpPr>
          <p:cNvPr id="28" name="Group 27">
            <a:extLst>
              <a:ext uri="{FF2B5EF4-FFF2-40B4-BE49-F238E27FC236}">
                <a16:creationId xmlns:a16="http://schemas.microsoft.com/office/drawing/2014/main" id="{B1B01F51-16BF-5F36-11F1-E80CA6F66E3C}"/>
              </a:ext>
            </a:extLst>
          </p:cNvPr>
          <p:cNvGrpSpPr/>
          <p:nvPr/>
        </p:nvGrpSpPr>
        <p:grpSpPr>
          <a:xfrm>
            <a:off x="3657008" y="1111625"/>
            <a:ext cx="1417606" cy="271842"/>
            <a:chOff x="2283427" y="4313948"/>
            <a:chExt cx="1417606" cy="271842"/>
          </a:xfrm>
          <a:solidFill>
            <a:schemeClr val="accent1"/>
          </a:solidFill>
          <a:scene3d>
            <a:camera prst="orthographicFront"/>
            <a:lightRig rig="threePt" dir="t">
              <a:rot lat="0" lon="0" rev="7500000"/>
            </a:lightRig>
          </a:scene3d>
        </p:grpSpPr>
        <p:sp>
          <p:nvSpPr>
            <p:cNvPr id="29" name="Rectangle 28">
              <a:extLst>
                <a:ext uri="{FF2B5EF4-FFF2-40B4-BE49-F238E27FC236}">
                  <a16:creationId xmlns:a16="http://schemas.microsoft.com/office/drawing/2014/main" id="{FFF02BD3-7B78-7CCC-2E05-C5E7139A08BE}"/>
                </a:ext>
              </a:extLst>
            </p:cNvPr>
            <p:cNvSpPr/>
            <p:nvPr/>
          </p:nvSpPr>
          <p:spPr>
            <a:xfrm>
              <a:off x="2283427" y="4313948"/>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30" name="TextBox 29">
              <a:extLst>
                <a:ext uri="{FF2B5EF4-FFF2-40B4-BE49-F238E27FC236}">
                  <a16:creationId xmlns:a16="http://schemas.microsoft.com/office/drawing/2014/main" id="{DEA72A26-C953-286B-7701-33F83C11DC5D}"/>
                </a:ext>
              </a:extLst>
            </p:cNvPr>
            <p:cNvSpPr txBox="1"/>
            <p:nvPr/>
          </p:nvSpPr>
          <p:spPr>
            <a:xfrm>
              <a:off x="2283427" y="4313948"/>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0640" tIns="10160" rIns="40640" bIns="10160" numCol="1" spcCol="1270" anchor="ctr" anchorCtr="0">
              <a:noAutofit/>
            </a:bodyPr>
            <a:lstStyle/>
            <a:p>
              <a:pPr marL="0" lvl="0" indent="0" algn="ctr" defTabSz="711200">
                <a:lnSpc>
                  <a:spcPct val="90000"/>
                </a:lnSpc>
                <a:spcBef>
                  <a:spcPct val="0"/>
                </a:spcBef>
                <a:spcAft>
                  <a:spcPct val="35000"/>
                </a:spcAft>
                <a:buNone/>
              </a:pPr>
              <a:r>
                <a:rPr lang="en-US" sz="1600" kern="1200">
                  <a:solidFill>
                    <a:schemeClr val="bg1"/>
                  </a:solidFill>
                </a:rPr>
                <a:t>Security</a:t>
              </a:r>
            </a:p>
          </p:txBody>
        </p:sp>
      </p:grpSp>
      <p:grpSp>
        <p:nvGrpSpPr>
          <p:cNvPr id="31" name="Group 30">
            <a:extLst>
              <a:ext uri="{FF2B5EF4-FFF2-40B4-BE49-F238E27FC236}">
                <a16:creationId xmlns:a16="http://schemas.microsoft.com/office/drawing/2014/main" id="{34937DED-5234-8AC3-C712-457F64F0EB78}"/>
              </a:ext>
            </a:extLst>
          </p:cNvPr>
          <p:cNvGrpSpPr/>
          <p:nvPr/>
        </p:nvGrpSpPr>
        <p:grpSpPr>
          <a:xfrm>
            <a:off x="232489" y="1111626"/>
            <a:ext cx="1443909" cy="271842"/>
            <a:chOff x="2249986" y="3101555"/>
            <a:chExt cx="1417606" cy="271842"/>
          </a:xfrm>
          <a:solidFill>
            <a:schemeClr val="accent1"/>
          </a:solidFill>
          <a:scene3d>
            <a:camera prst="orthographicFront"/>
            <a:lightRig rig="threePt" dir="t">
              <a:rot lat="0" lon="0" rev="7500000"/>
            </a:lightRig>
          </a:scene3d>
        </p:grpSpPr>
        <p:sp>
          <p:nvSpPr>
            <p:cNvPr id="32" name="Rectangle 31">
              <a:extLst>
                <a:ext uri="{FF2B5EF4-FFF2-40B4-BE49-F238E27FC236}">
                  <a16:creationId xmlns:a16="http://schemas.microsoft.com/office/drawing/2014/main" id="{7EDB033D-0E51-82F8-406A-16554A6CDBD2}"/>
                </a:ext>
              </a:extLst>
            </p:cNvPr>
            <p:cNvSpPr/>
            <p:nvPr/>
          </p:nvSpPr>
          <p:spPr>
            <a:xfrm>
              <a:off x="2249986" y="3101555"/>
              <a:ext cx="1417606" cy="271842"/>
            </a:xfrm>
            <a:prstGeom prst="rect">
              <a:avLst/>
            </a:prstGeom>
            <a:grpFill/>
            <a:ln>
              <a:noFill/>
            </a:ln>
            <a:sp3d z="152400" extrusionH="63500" prstMaterial="dkEdge">
              <a:bevelT w="125400" h="36350" prst="relaxedInset"/>
              <a:contourClr>
                <a:schemeClr val="bg1"/>
              </a:contourClr>
            </a:sp3d>
          </p:spPr>
          <p:style>
            <a:lnRef idx="1">
              <a:schemeClr val="accent1">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a:lstStyle/>
            <a:p>
              <a:endParaRPr lang="en-US">
                <a:solidFill>
                  <a:schemeClr val="bg1"/>
                </a:solidFill>
              </a:endParaRPr>
            </a:p>
          </p:txBody>
        </p:sp>
        <p:sp>
          <p:nvSpPr>
            <p:cNvPr id="33" name="TextBox 32">
              <a:extLst>
                <a:ext uri="{FF2B5EF4-FFF2-40B4-BE49-F238E27FC236}">
                  <a16:creationId xmlns:a16="http://schemas.microsoft.com/office/drawing/2014/main" id="{BAB84692-062D-DCEC-A9DC-4FF0817D18D6}"/>
                </a:ext>
              </a:extLst>
            </p:cNvPr>
            <p:cNvSpPr txBox="1"/>
            <p:nvPr/>
          </p:nvSpPr>
          <p:spPr>
            <a:xfrm>
              <a:off x="2249986" y="3101555"/>
              <a:ext cx="1417606" cy="271842"/>
            </a:xfrm>
            <a:prstGeom prst="rect">
              <a:avLst/>
            </a:prstGeom>
            <a:grpFill/>
            <a:ln>
              <a:noFill/>
            </a:ln>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8100" tIns="9525" rIns="38100"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bg1"/>
                  </a:solidFill>
                </a:rPr>
                <a:t>Modern Work</a:t>
              </a:r>
            </a:p>
          </p:txBody>
        </p:sp>
      </p:grpSp>
    </p:spTree>
    <p:extLst>
      <p:ext uri="{BB962C8B-B14F-4D97-AF65-F5344CB8AC3E}">
        <p14:creationId xmlns:p14="http://schemas.microsoft.com/office/powerpoint/2010/main" val="428414316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E36725-1EA5-47E5-9870-30CA20CBB581}"/>
              </a:ext>
            </a:extLst>
          </p:cNvPr>
          <p:cNvSpPr>
            <a:spLocks noGrp="1"/>
          </p:cNvSpPr>
          <p:nvPr>
            <p:ph type="title"/>
          </p:nvPr>
        </p:nvSpPr>
        <p:spPr/>
        <p:txBody>
          <a:bodyPr/>
          <a:lstStyle/>
          <a:p>
            <a:r>
              <a:rPr lang="en-GB"/>
              <a:t>App Innovation</a:t>
            </a:r>
            <a:endParaRPr lang="en-GB">
              <a:highlight>
                <a:srgbClr val="FFFF00"/>
              </a:highlight>
            </a:endParaRPr>
          </a:p>
        </p:txBody>
      </p:sp>
      <p:sp>
        <p:nvSpPr>
          <p:cNvPr id="5" name="Text Placeholder 4">
            <a:extLst>
              <a:ext uri="{FF2B5EF4-FFF2-40B4-BE49-F238E27FC236}">
                <a16:creationId xmlns:a16="http://schemas.microsoft.com/office/drawing/2014/main" id="{2E7A5817-40AB-49C2-ADA3-C7C24A59DFFE}"/>
              </a:ext>
            </a:extLst>
          </p:cNvPr>
          <p:cNvSpPr>
            <a:spLocks noGrp="1"/>
          </p:cNvSpPr>
          <p:nvPr>
            <p:ph type="body" sz="quarter" idx="10"/>
          </p:nvPr>
        </p:nvSpPr>
        <p:spPr>
          <a:xfrm>
            <a:off x="585217" y="1128764"/>
            <a:ext cx="11409667" cy="207749"/>
          </a:xfrm>
        </p:spPr>
        <p:txBody>
          <a:bodyPr/>
          <a:lstStyle/>
          <a:p>
            <a:r>
              <a:rPr lang="en-GB" sz="1350">
                <a:latin typeface="+mj-lt"/>
              </a:rPr>
              <a:t>Our approach:  </a:t>
            </a:r>
            <a:r>
              <a:rPr lang="en-GB" sz="1350"/>
              <a:t>Strategically aligned from inspiration to action </a:t>
            </a:r>
          </a:p>
        </p:txBody>
      </p:sp>
      <p:sp>
        <p:nvSpPr>
          <p:cNvPr id="10" name="Rectangle 9">
            <a:extLst>
              <a:ext uri="{FF2B5EF4-FFF2-40B4-BE49-F238E27FC236}">
                <a16:creationId xmlns:a16="http://schemas.microsoft.com/office/drawing/2014/main" id="{9DFF8847-C1B7-4DE5-856F-83F85A302C16}"/>
              </a:ext>
            </a:extLst>
          </p:cNvPr>
          <p:cNvSpPr/>
          <p:nvPr/>
        </p:nvSpPr>
        <p:spPr bwMode="auto">
          <a:xfrm>
            <a:off x="9448800" y="6337300"/>
            <a:ext cx="2683933" cy="2921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3CCA51EE-0959-460E-8CB5-F2046D02D9A0}"/>
              </a:ext>
            </a:extLst>
          </p:cNvPr>
          <p:cNvSpPr/>
          <p:nvPr/>
        </p:nvSpPr>
        <p:spPr bwMode="auto">
          <a:xfrm>
            <a:off x="593586" y="2465614"/>
            <a:ext cx="5131352" cy="4087584"/>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36000" numCol="1" spcCol="0" rtlCol="0" fromWordArt="0" anchor="t" anchorCtr="0" forceAA="0" compatLnSpc="1">
            <a:prstTxWarp prst="textNoShape">
              <a:avLst/>
            </a:prstTxWarp>
            <a:noAutofit/>
          </a:body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9" name="Rectangle 8">
            <a:extLst>
              <a:ext uri="{FF2B5EF4-FFF2-40B4-BE49-F238E27FC236}">
                <a16:creationId xmlns:a16="http://schemas.microsoft.com/office/drawing/2014/main" id="{40FAD72F-AF80-448E-A178-C42DD99AA58D}"/>
              </a:ext>
            </a:extLst>
          </p:cNvPr>
          <p:cNvSpPr/>
          <p:nvPr/>
        </p:nvSpPr>
        <p:spPr bwMode="auto">
          <a:xfrm>
            <a:off x="5893904" y="2465614"/>
            <a:ext cx="5712879" cy="4087585"/>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36000"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GB" sz="1250" b="0" i="0" u="none" strike="noStrike" kern="1200" cap="none" spc="0" normalizeH="0" baseline="0" noProof="0">
              <a:ln>
                <a:noFill/>
              </a:ln>
              <a:solidFill>
                <a:srgbClr val="000000"/>
              </a:solidFill>
              <a:effectLst/>
              <a:uLnTx/>
              <a:uFillTx/>
              <a:latin typeface="Segoe UI"/>
              <a:ea typeface="+mn-ea"/>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GB" sz="125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14" name="Rectangle 13">
            <a:extLst>
              <a:ext uri="{FF2B5EF4-FFF2-40B4-BE49-F238E27FC236}">
                <a16:creationId xmlns:a16="http://schemas.microsoft.com/office/drawing/2014/main" id="{970CD19E-CDF7-4252-AB91-E850066111C0}"/>
              </a:ext>
            </a:extLst>
          </p:cNvPr>
          <p:cNvSpPr/>
          <p:nvPr/>
        </p:nvSpPr>
        <p:spPr bwMode="auto">
          <a:xfrm>
            <a:off x="593583" y="1560629"/>
            <a:ext cx="5131355" cy="904985"/>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36000" rIns="108000" bIns="36000" numCol="1" spcCol="0" rtlCol="0" fromWordArt="0" anchor="t" anchorCtr="0" forceAA="0" compatLnSpc="1">
            <a:prstTxWarp prst="textNoShape">
              <a:avLst/>
            </a:prstTxWarp>
            <a:noAutofit/>
          </a:bodyPr>
          <a:lstStyle/>
          <a:p>
            <a:pPr marL="914367" marR="0" lvl="2" indent="0" algn="l" defTabSz="932472" rtl="0" eaLnBrk="1" fontAlgn="base" latinLnBrk="0" hangingPunct="1">
              <a:lnSpc>
                <a:spcPct val="100000"/>
              </a:lnSpc>
              <a:spcBef>
                <a:spcPct val="0"/>
              </a:spcBef>
              <a:spcAft>
                <a:spcPct val="0"/>
              </a:spcAft>
              <a:buClrTx/>
              <a:buSzTx/>
              <a:buFontTx/>
              <a:buNone/>
              <a:tabLst/>
              <a:defRPr/>
            </a:pPr>
            <a:r>
              <a:rPr kumimoji="0" lang="en-GB" sz="2000" b="0" i="0"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rPr>
              <a:t>Built Into</a:t>
            </a:r>
          </a:p>
          <a:p>
            <a:pPr marL="914367" marR="0" lvl="2" indent="0" algn="l" defTabSz="932472" rtl="0" eaLnBrk="1" fontAlgn="base" latinLnBrk="0" hangingPunct="1">
              <a:lnSpc>
                <a:spcPct val="100000"/>
              </a:lnSpc>
              <a:spcBef>
                <a:spcPts val="60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GitHub Copilot</a:t>
            </a:r>
            <a:endParaRPr kumimoji="0" lang="en-GB" sz="125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16" name="Rectangle 15">
            <a:extLst>
              <a:ext uri="{FF2B5EF4-FFF2-40B4-BE49-F238E27FC236}">
                <a16:creationId xmlns:a16="http://schemas.microsoft.com/office/drawing/2014/main" id="{3462CCA6-7A0F-44CB-BDE7-EC3D9CB3D33B}"/>
              </a:ext>
            </a:extLst>
          </p:cNvPr>
          <p:cNvSpPr/>
          <p:nvPr/>
        </p:nvSpPr>
        <p:spPr bwMode="auto">
          <a:xfrm>
            <a:off x="5893904" y="1560629"/>
            <a:ext cx="5712878" cy="904985"/>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36000" rIns="108000" bIns="36000" numCol="1" spcCol="0" rtlCol="0" fromWordArt="0" anchor="t" anchorCtr="0" forceAA="0" compatLnSpc="1">
            <a:prstTxWarp prst="textNoShape">
              <a:avLst/>
            </a:prstTxWarp>
            <a:noAutofit/>
          </a:bodyPr>
          <a:lstStyle/>
          <a:p>
            <a:pPr marL="914367" marR="0" lvl="2" indent="0" algn="l" defTabSz="932472" rtl="0" eaLnBrk="1" fontAlgn="base" latinLnBrk="0" hangingPunct="1">
              <a:lnSpc>
                <a:spcPct val="100000"/>
              </a:lnSpc>
              <a:spcBef>
                <a:spcPct val="0"/>
              </a:spcBef>
              <a:spcAft>
                <a:spcPct val="0"/>
              </a:spcAft>
              <a:buClrTx/>
              <a:buSzTx/>
              <a:buFontTx/>
              <a:buNone/>
              <a:tabLst/>
              <a:defRPr/>
            </a:pPr>
            <a:r>
              <a:rPr kumimoji="0" lang="en-GB" sz="2000" b="0" i="0" u="none" strike="noStrike" kern="1200" cap="none" spc="0" normalizeH="0" baseline="0" noProof="0" dirty="0">
                <a:ln>
                  <a:noFill/>
                </a:ln>
                <a:solidFill>
                  <a:srgbClr val="FFFFFF"/>
                </a:solidFill>
                <a:effectLst/>
                <a:uLnTx/>
                <a:uFillTx/>
                <a:latin typeface="Segoe UI Semibold"/>
                <a:ea typeface="+mn-ea"/>
                <a:cs typeface="Segoe UI" pitchFamily="34" charset="0"/>
              </a:rPr>
              <a:t>Built With</a:t>
            </a:r>
          </a:p>
          <a:p>
            <a:pPr marL="914367" marR="0" lvl="2" indent="0" algn="l" defTabSz="932472" rtl="0" eaLnBrk="1" fontAlgn="base" latinLnBrk="0" hangingPunct="1">
              <a:lnSpc>
                <a:spcPct val="100000"/>
              </a:lnSpc>
              <a:spcBef>
                <a:spcPts val="60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Azure </a:t>
            </a:r>
            <a:r>
              <a:rPr kumimoji="0" lang="en-US" sz="1400" b="0" i="0" u="none" strike="noStrike" kern="1200" cap="none" spc="0" normalizeH="0" baseline="0" noProof="0" dirty="0" err="1">
                <a:ln>
                  <a:noFill/>
                </a:ln>
                <a:solidFill>
                  <a:srgbClr val="FFFFFF"/>
                </a:solidFill>
                <a:effectLst/>
                <a:uLnTx/>
                <a:uFillTx/>
                <a:latin typeface="Segoe UI"/>
                <a:ea typeface="+mn-ea"/>
                <a:cs typeface="+mn-cs"/>
              </a:rPr>
              <a:t>OpenAI</a:t>
            </a:r>
            <a:r>
              <a:rPr kumimoji="0" lang="en-US" sz="1400" b="0" i="0" u="none" strike="noStrike" kern="1200" cap="none" spc="0" normalizeH="0" baseline="0" noProof="0" dirty="0">
                <a:ln>
                  <a:noFill/>
                </a:ln>
                <a:solidFill>
                  <a:srgbClr val="FFFFFF"/>
                </a:solidFill>
                <a:effectLst/>
                <a:uLnTx/>
                <a:uFillTx/>
                <a:latin typeface="Segoe UI"/>
                <a:ea typeface="+mn-ea"/>
                <a:cs typeface="+mn-cs"/>
              </a:rPr>
              <a:t> API / Plugins</a:t>
            </a:r>
            <a:endParaRPr kumimoji="0" lang="en-GB" sz="1250" b="0" i="0" u="none" strike="noStrike" kern="1200" cap="none" spc="0" normalizeH="0" baseline="0" noProof="0" dirty="0">
              <a:ln>
                <a:noFill/>
              </a:ln>
              <a:solidFill>
                <a:srgbClr val="FFFFFF"/>
              </a:solidFill>
              <a:effectLst/>
              <a:uLnTx/>
              <a:uFillTx/>
              <a:latin typeface="Segoe UI Semibold"/>
              <a:ea typeface="+mn-ea"/>
              <a:cs typeface="Segoe UI" pitchFamily="34" charset="0"/>
            </a:endParaRPr>
          </a:p>
        </p:txBody>
      </p:sp>
      <p:sp>
        <p:nvSpPr>
          <p:cNvPr id="21" name="Content Placeholder 26">
            <a:extLst>
              <a:ext uri="{FF2B5EF4-FFF2-40B4-BE49-F238E27FC236}">
                <a16:creationId xmlns:a16="http://schemas.microsoft.com/office/drawing/2014/main" id="{2C11AAFA-EA2B-4581-9B2D-F051FD41E1C2}"/>
              </a:ext>
            </a:extLst>
          </p:cNvPr>
          <p:cNvSpPr txBox="1">
            <a:spLocks/>
          </p:cNvSpPr>
          <p:nvPr/>
        </p:nvSpPr>
        <p:spPr>
          <a:xfrm>
            <a:off x="1436384" y="2639553"/>
            <a:ext cx="3905933" cy="3877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2pPr>
            <a:lvl3pPr marL="18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3pPr>
            <a:lvl4pPr marL="360000"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4pPr>
            <a:lvl5pPr marL="54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Strategy briefing </a:t>
            </a:r>
            <a:r>
              <a:rPr kumimoji="0" lang="en-US" sz="18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(1-Few)</a:t>
            </a:r>
            <a:endParaRPr kumimoji="0" lang="en-US" sz="28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endParaRPr>
          </a:p>
        </p:txBody>
      </p:sp>
      <p:pic>
        <p:nvPicPr>
          <p:cNvPr id="24" name="Graphic 23">
            <a:extLst>
              <a:ext uri="{FF2B5EF4-FFF2-40B4-BE49-F238E27FC236}">
                <a16:creationId xmlns:a16="http://schemas.microsoft.com/office/drawing/2014/main" id="{3CA5CFC2-B79A-43CA-A0DE-8A50FB3D8C6F}"/>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7130" y="2647707"/>
            <a:ext cx="420711" cy="479611"/>
          </a:xfrm>
          <a:prstGeom prst="rect">
            <a:avLst/>
          </a:prstGeom>
        </p:spPr>
      </p:pic>
      <p:sp>
        <p:nvSpPr>
          <p:cNvPr id="8" name="TextBox 7">
            <a:extLst>
              <a:ext uri="{FF2B5EF4-FFF2-40B4-BE49-F238E27FC236}">
                <a16:creationId xmlns:a16="http://schemas.microsoft.com/office/drawing/2014/main" id="{370FE6AC-59B8-19BF-C362-4BABEA49428C}"/>
              </a:ext>
            </a:extLst>
          </p:cNvPr>
          <p:cNvSpPr txBox="1"/>
          <p:nvPr/>
        </p:nvSpPr>
        <p:spPr>
          <a:xfrm>
            <a:off x="1333868" y="3168985"/>
            <a:ext cx="4560036" cy="1089529"/>
          </a:xfrm>
          <a:prstGeom prst="rect">
            <a:avLst/>
          </a:prstGeom>
          <a:noFill/>
        </p:spPr>
        <p:txBody>
          <a:bodyPr wrap="square">
            <a:spAutoFit/>
          </a:body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b="0" i="0" u="none" strike="noStrike">
                <a:solidFill>
                  <a:srgbClr val="1D1D1D"/>
                </a:solidFill>
                <a:effectLst/>
                <a:latin typeface="Calibri" panose="020F0502020204030204" pitchFamily="34" charset="0"/>
              </a:rPr>
              <a:t>Presales overview session with a demo using envisioning theatre to show the value of Copilot, co-delivered by </a:t>
            </a:r>
            <a:r>
              <a:rPr lang="en-US">
                <a:solidFill>
                  <a:srgbClr val="000000"/>
                </a:solidFill>
                <a:latin typeface="Segoe UI"/>
                <a:cs typeface="Segoe UI" panose="020B0502040204020203" pitchFamily="34" charset="0"/>
              </a:rPr>
              <a:t>GitHub and MTC resources.</a:t>
            </a: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11" name="Content Placeholder 26">
            <a:extLst>
              <a:ext uri="{FF2B5EF4-FFF2-40B4-BE49-F238E27FC236}">
                <a16:creationId xmlns:a16="http://schemas.microsoft.com/office/drawing/2014/main" id="{8983D830-0C5B-5CB7-AA4C-73B7C8484C2D}"/>
              </a:ext>
            </a:extLst>
          </p:cNvPr>
          <p:cNvSpPr txBox="1">
            <a:spLocks/>
          </p:cNvSpPr>
          <p:nvPr/>
        </p:nvSpPr>
        <p:spPr>
          <a:xfrm>
            <a:off x="1512925" y="4532396"/>
            <a:ext cx="3913840" cy="3877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2pPr>
            <a:lvl3pPr marL="18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3pPr>
            <a:lvl4pPr marL="360000"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4pPr>
            <a:lvl5pPr marL="54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Envisioning Workshop</a:t>
            </a:r>
          </a:p>
        </p:txBody>
      </p:sp>
      <p:sp>
        <p:nvSpPr>
          <p:cNvPr id="2" name="TextBox 1">
            <a:extLst>
              <a:ext uri="{FF2B5EF4-FFF2-40B4-BE49-F238E27FC236}">
                <a16:creationId xmlns:a16="http://schemas.microsoft.com/office/drawing/2014/main" id="{3CF2E4BD-9765-E708-97E3-750BBCC39890}"/>
              </a:ext>
            </a:extLst>
          </p:cNvPr>
          <p:cNvSpPr txBox="1"/>
          <p:nvPr/>
        </p:nvSpPr>
        <p:spPr>
          <a:xfrm>
            <a:off x="1512925" y="5025024"/>
            <a:ext cx="4068068" cy="1089529"/>
          </a:xfrm>
          <a:prstGeom prst="rect">
            <a:avLst/>
          </a:prstGeom>
          <a:noFill/>
        </p:spPr>
        <p:txBody>
          <a:bodyPr wrap="square">
            <a:spAutoFit/>
          </a:body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a:solidFill>
                  <a:srgbClr val="000000"/>
                </a:solidFill>
                <a:latin typeface="Segoe UI"/>
                <a:cs typeface="Segoe UI" panose="020B0502040204020203" pitchFamily="34" charset="0"/>
              </a:rPr>
              <a:t>1:1 full-day hands-on workshop with the customer providing licenses, co-delivered by GitHub and MTC resources.</a:t>
            </a:r>
          </a:p>
        </p:txBody>
      </p:sp>
      <p:pic>
        <p:nvPicPr>
          <p:cNvPr id="3" name="Graphic 2">
            <a:extLst>
              <a:ext uri="{FF2B5EF4-FFF2-40B4-BE49-F238E27FC236}">
                <a16:creationId xmlns:a16="http://schemas.microsoft.com/office/drawing/2014/main" id="{A8AB2A89-95B9-E337-CDCF-18B5EA8BB64B}"/>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7130" y="4625678"/>
            <a:ext cx="499183" cy="399346"/>
          </a:xfrm>
          <a:prstGeom prst="rect">
            <a:avLst/>
          </a:prstGeom>
        </p:spPr>
      </p:pic>
      <p:sp>
        <p:nvSpPr>
          <p:cNvPr id="6" name="Content Placeholder 26">
            <a:extLst>
              <a:ext uri="{FF2B5EF4-FFF2-40B4-BE49-F238E27FC236}">
                <a16:creationId xmlns:a16="http://schemas.microsoft.com/office/drawing/2014/main" id="{286493B6-D196-B90D-B8DC-DC274AB61BC8}"/>
              </a:ext>
            </a:extLst>
          </p:cNvPr>
          <p:cNvSpPr txBox="1">
            <a:spLocks/>
          </p:cNvSpPr>
          <p:nvPr/>
        </p:nvSpPr>
        <p:spPr>
          <a:xfrm>
            <a:off x="6634186" y="2647707"/>
            <a:ext cx="4837134" cy="165994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2pPr>
            <a:lvl3pPr marL="18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3pPr>
            <a:lvl4pPr marL="360000"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4pPr>
            <a:lvl5pPr marL="54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sz="2800" dirty="0">
                <a:solidFill>
                  <a:srgbClr val="000000"/>
                </a:solidFill>
                <a:latin typeface="Segoe UI Semibold"/>
              </a:rPr>
              <a:t>Architecture design session</a:t>
            </a:r>
          </a:p>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sz="1800" dirty="0">
                <a:solidFill>
                  <a:srgbClr val="1D1D1D"/>
                </a:solidFill>
                <a:latin typeface="Calibri" panose="020F0502020204030204" pitchFamily="34" charset="0"/>
                <a:cs typeface="+mn-cs"/>
              </a:rPr>
              <a:t>Synthesizes the business and technical requirements for a solution including an initial scope and a high-level architecture with a focus in modernizing LOB apps using Azure </a:t>
            </a:r>
            <a:r>
              <a:rPr lang="en-US" sz="1800" dirty="0" err="1">
                <a:solidFill>
                  <a:srgbClr val="1D1D1D"/>
                </a:solidFill>
                <a:latin typeface="Calibri" panose="020F0502020204030204" pitchFamily="34" charset="0"/>
                <a:cs typeface="+mn-cs"/>
              </a:rPr>
              <a:t>OpenAI</a:t>
            </a:r>
            <a:r>
              <a:rPr lang="en-US" sz="1800" dirty="0">
                <a:solidFill>
                  <a:srgbClr val="1D1D1D"/>
                </a:solidFill>
                <a:latin typeface="Calibri" panose="020F0502020204030204" pitchFamily="34" charset="0"/>
                <a:cs typeface="+mn-cs"/>
              </a:rPr>
              <a:t>, APIM, Azure Cloud Natives and </a:t>
            </a:r>
            <a:r>
              <a:rPr lang="en-US" sz="1800" dirty="0">
                <a:solidFill>
                  <a:srgbClr val="1D1D1D"/>
                </a:solidFill>
                <a:latin typeface="Calibri" panose="020F0502020204030204" pitchFamily="34" charset="0"/>
                <a:cs typeface="+mn-cs"/>
                <a:hlinkClick r:id="rId7"/>
              </a:rPr>
              <a:t>Copilot plugins</a:t>
            </a:r>
            <a:r>
              <a:rPr lang="en-US" sz="1800" dirty="0">
                <a:solidFill>
                  <a:srgbClr val="1D1D1D"/>
                </a:solidFill>
                <a:latin typeface="Calibri" panose="020F0502020204030204" pitchFamily="34" charset="0"/>
                <a:cs typeface="+mn-cs"/>
              </a:rPr>
              <a:t>. </a:t>
            </a:r>
          </a:p>
        </p:txBody>
      </p:sp>
      <p:pic>
        <p:nvPicPr>
          <p:cNvPr id="12" name="Graphic 11">
            <a:extLst>
              <a:ext uri="{FF2B5EF4-FFF2-40B4-BE49-F238E27FC236}">
                <a16:creationId xmlns:a16="http://schemas.microsoft.com/office/drawing/2014/main" id="{986ABEF4-6DA3-ED0A-EC67-2E342C07ED41}"/>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004588" y="2689757"/>
            <a:ext cx="434420" cy="434420"/>
          </a:xfrm>
          <a:prstGeom prst="rect">
            <a:avLst/>
          </a:prstGeom>
        </p:spPr>
      </p:pic>
      <p:sp>
        <p:nvSpPr>
          <p:cNvPr id="17" name="Content Placeholder 26">
            <a:extLst>
              <a:ext uri="{FF2B5EF4-FFF2-40B4-BE49-F238E27FC236}">
                <a16:creationId xmlns:a16="http://schemas.microsoft.com/office/drawing/2014/main" id="{6F37BEB3-5422-ABAE-5551-B62F2D2B7BA0}"/>
              </a:ext>
            </a:extLst>
          </p:cNvPr>
          <p:cNvSpPr txBox="1">
            <a:spLocks/>
          </p:cNvSpPr>
          <p:nvPr/>
        </p:nvSpPr>
        <p:spPr>
          <a:xfrm>
            <a:off x="6705258" y="4532396"/>
            <a:ext cx="4648610" cy="165994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2pPr>
            <a:lvl3pPr marL="18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3pPr>
            <a:lvl4pPr marL="360000"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4pPr>
            <a:lvl5pPr marL="540000" marR="0" indent="-1800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sz="2800" dirty="0">
                <a:solidFill>
                  <a:srgbClr val="000000"/>
                </a:solidFill>
                <a:latin typeface="Segoe UI Semibold"/>
              </a:rPr>
              <a:t>Hackathon</a:t>
            </a:r>
          </a:p>
          <a:p>
            <a:pPr marL="0" marR="0" lvl="0" indent="0" algn="l" defTabSz="932742" rtl="0" eaLnBrk="1" fontAlgn="auto" latinLnBrk="0" hangingPunct="1">
              <a:lnSpc>
                <a:spcPct val="90000"/>
              </a:lnSpc>
              <a:spcBef>
                <a:spcPts val="200"/>
              </a:spcBef>
              <a:spcAft>
                <a:spcPts val="0"/>
              </a:spcAft>
              <a:buClrTx/>
              <a:buSzPct val="90000"/>
              <a:buFont typeface="Wingdings" panose="05000000000000000000" pitchFamily="2" charset="2"/>
              <a:buNone/>
              <a:tabLst/>
              <a:defRPr/>
            </a:pPr>
            <a:r>
              <a:rPr lang="en-US" sz="1800" dirty="0">
                <a:solidFill>
                  <a:srgbClr val="1D1D1D"/>
                </a:solidFill>
                <a:latin typeface="Calibri" panose="020F0502020204030204" pitchFamily="34" charset="0"/>
                <a:cs typeface="+mn-cs"/>
              </a:rPr>
              <a:t>A hands-on, intensely collaborative </a:t>
            </a:r>
            <a:br>
              <a:rPr lang="en-US" sz="1800" dirty="0">
                <a:solidFill>
                  <a:srgbClr val="1D1D1D"/>
                </a:solidFill>
                <a:latin typeface="Calibri" panose="020F0502020204030204" pitchFamily="34" charset="0"/>
                <a:cs typeface="+mn-cs"/>
              </a:rPr>
            </a:br>
            <a:r>
              <a:rPr lang="en-US" sz="1800" dirty="0">
                <a:solidFill>
                  <a:srgbClr val="1D1D1D"/>
                </a:solidFill>
                <a:latin typeface="Calibri" panose="020F0502020204030204" pitchFamily="34" charset="0"/>
                <a:cs typeface="+mn-cs"/>
              </a:rPr>
              <a:t>and inclusive sprint to determine the applicability of Azure </a:t>
            </a:r>
            <a:r>
              <a:rPr lang="en-US" sz="1800" dirty="0" err="1">
                <a:solidFill>
                  <a:srgbClr val="1D1D1D"/>
                </a:solidFill>
                <a:latin typeface="Calibri" panose="020F0502020204030204" pitchFamily="34" charset="0"/>
                <a:cs typeface="+mn-cs"/>
              </a:rPr>
              <a:t>OpenAI</a:t>
            </a:r>
            <a:r>
              <a:rPr lang="en-US" sz="1800" dirty="0">
                <a:solidFill>
                  <a:srgbClr val="1D1D1D"/>
                </a:solidFill>
                <a:latin typeface="Calibri" panose="020F0502020204030204" pitchFamily="34" charset="0"/>
                <a:cs typeface="+mn-cs"/>
              </a:rPr>
              <a:t>, Copilot plugins for M365, Teams and Power Platform PVA against a set of business use cases.</a:t>
            </a:r>
          </a:p>
        </p:txBody>
      </p:sp>
      <p:pic>
        <p:nvPicPr>
          <p:cNvPr id="23" name="Graphic 22">
            <a:extLst>
              <a:ext uri="{FF2B5EF4-FFF2-40B4-BE49-F238E27FC236}">
                <a16:creationId xmlns:a16="http://schemas.microsoft.com/office/drawing/2014/main" id="{0E861F48-7167-FBA3-626A-EF9F1FCBA389}"/>
              </a:ext>
              <a:ext uri="{C183D7F6-B498-43B3-948B-1728B52AA6E4}">
                <adec:decorative xmlns:adec="http://schemas.microsoft.com/office/drawing/2017/decorative" val="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004588" y="4626757"/>
            <a:ext cx="589986" cy="589986"/>
          </a:xfrm>
          <a:prstGeom prst="rect">
            <a:avLst/>
          </a:prstGeom>
        </p:spPr>
      </p:pic>
    </p:spTree>
    <p:extLst>
      <p:ext uri="{BB962C8B-B14F-4D97-AF65-F5344CB8AC3E}">
        <p14:creationId xmlns:p14="http://schemas.microsoft.com/office/powerpoint/2010/main" val="345316065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86286BF-D461-4B01-8A0E-2A0F714C4C39}"/>
              </a:ext>
              <a:ext uri="{C183D7F6-B498-43B3-948B-1728B52AA6E4}">
                <adec:decorative xmlns:adec="http://schemas.microsoft.com/office/drawing/2017/decorative" val="1"/>
              </a:ext>
            </a:extLst>
          </p:cNvPr>
          <p:cNvSpPr/>
          <p:nvPr/>
        </p:nvSpPr>
        <p:spPr bwMode="auto">
          <a:xfrm>
            <a:off x="5623043" y="0"/>
            <a:ext cx="6553318" cy="6858000"/>
          </a:xfrm>
          <a:prstGeom prst="rect">
            <a:avLst/>
          </a:prstGeom>
          <a:solidFill>
            <a:schemeClr val="bg1">
              <a:lumMod val="95000"/>
            </a:schemeClr>
          </a:solidFill>
          <a:ln w="10795" cap="flat" cmpd="sng" algn="ctr">
            <a:noFill/>
            <a:prstDash val="solid"/>
          </a:ln>
          <a:effectLst>
            <a:outerShdw blurRad="190500" dist="38100" dir="2700000" algn="tl" rotWithShape="0">
              <a:prstClr val="black">
                <a:alpha val="25000"/>
              </a:prstClr>
            </a:outerShdw>
          </a:effectLst>
        </p:spPr>
        <p:txBody>
          <a:bodyPr vert="horz" wrap="square" lIns="182880" tIns="182880" rIns="182880" bIns="182880" numCol="1" rtlCol="0" anchor="t" anchorCtr="0" compatLnSpc="1">
            <a:prstTxWarp prst="textNoShape">
              <a:avLst/>
            </a:prstTxWarp>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a:ea typeface="+mn-ea"/>
              <a:cs typeface="+mn-cs"/>
            </a:endParaRPr>
          </a:p>
        </p:txBody>
      </p:sp>
      <p:sp>
        <p:nvSpPr>
          <p:cNvPr id="4" name="Title 3"/>
          <p:cNvSpPr>
            <a:spLocks noGrp="1"/>
          </p:cNvSpPr>
          <p:nvPr>
            <p:ph type="title"/>
          </p:nvPr>
        </p:nvSpPr>
        <p:spPr>
          <a:xfrm>
            <a:off x="588263" y="199179"/>
            <a:ext cx="4898137" cy="1616912"/>
          </a:xfrm>
        </p:spPr>
        <p:txBody>
          <a:bodyPr>
            <a:noAutofit/>
          </a:bodyPr>
          <a:lstStyle/>
          <a:p>
            <a:r>
              <a:rPr lang="en-US" sz="3200" b="1" dirty="0"/>
              <a:t>Strategy Briefing (1-Few):</a:t>
            </a:r>
            <a:br>
              <a:rPr lang="en-US" sz="3200" b="1" dirty="0"/>
            </a:br>
            <a:r>
              <a:rPr lang="en-US" sz="3200" b="1" dirty="0"/>
              <a:t>GitHub Copilot – Accelerate Developer Productivity</a:t>
            </a:r>
          </a:p>
        </p:txBody>
      </p:sp>
      <p:grpSp>
        <p:nvGrpSpPr>
          <p:cNvPr id="14" name="Group 13">
            <a:extLst>
              <a:ext uri="{FF2B5EF4-FFF2-40B4-BE49-F238E27FC236}">
                <a16:creationId xmlns:a16="http://schemas.microsoft.com/office/drawing/2014/main" id="{F9B3E204-AD88-4E3C-A5AA-3EF8AB5EF15C}"/>
              </a:ext>
              <a:ext uri="{C183D7F6-B498-43B3-948B-1728B52AA6E4}">
                <adec:decorative xmlns:adec="http://schemas.microsoft.com/office/drawing/2017/decorative" val="1"/>
              </a:ext>
            </a:extLst>
          </p:cNvPr>
          <p:cNvGrpSpPr/>
          <p:nvPr/>
        </p:nvGrpSpPr>
        <p:grpSpPr>
          <a:xfrm>
            <a:off x="588263" y="2767471"/>
            <a:ext cx="5034780" cy="45719"/>
            <a:chOff x="588263" y="3431755"/>
            <a:chExt cx="5157972" cy="1"/>
          </a:xfrm>
        </p:grpSpPr>
        <p:cxnSp>
          <p:nvCxnSpPr>
            <p:cNvPr id="10" name="Straight Connector 9">
              <a:extLst>
                <a:ext uri="{FF2B5EF4-FFF2-40B4-BE49-F238E27FC236}">
                  <a16:creationId xmlns:a16="http://schemas.microsoft.com/office/drawing/2014/main" id="{1942A18C-C540-402C-B973-FF8AA09BEED3}"/>
                </a:ext>
                <a:ext uri="{C183D7F6-B498-43B3-948B-1728B52AA6E4}">
                  <adec:decorative xmlns:adec="http://schemas.microsoft.com/office/drawing/2017/decorative" val="1"/>
                </a:ext>
              </a:extLst>
            </p:cNvPr>
            <p:cNvCxnSpPr>
              <a:cxnSpLocks/>
            </p:cNvCxnSpPr>
            <p:nvPr/>
          </p:nvCxnSpPr>
          <p:spPr>
            <a:xfrm rot="5400000">
              <a:off x="3167249" y="852769"/>
              <a:ext cx="0" cy="5157972"/>
            </a:xfrm>
            <a:prstGeom prst="line">
              <a:avLst/>
            </a:prstGeom>
            <a:ln w="19050">
              <a:solidFill>
                <a:schemeClr val="bg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2C7AD9F-E2AC-4369-A004-74B0C56A7B46}"/>
                </a:ext>
                <a:ext uri="{C183D7F6-B498-43B3-948B-1728B52AA6E4}">
                  <adec:decorative xmlns:adec="http://schemas.microsoft.com/office/drawing/2017/decorative" val="1"/>
                </a:ext>
              </a:extLst>
            </p:cNvPr>
            <p:cNvCxnSpPr>
              <a:cxnSpLocks/>
            </p:cNvCxnSpPr>
            <p:nvPr/>
          </p:nvCxnSpPr>
          <p:spPr>
            <a:xfrm rot="5400000">
              <a:off x="772929" y="3247090"/>
              <a:ext cx="0" cy="369332"/>
            </a:xfrm>
            <a:prstGeom prst="line">
              <a:avLst/>
            </a:prstGeom>
            <a:ln w="50800">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7905C452-47B1-4B94-88C3-22F0F2AD21D3}"/>
              </a:ext>
            </a:extLst>
          </p:cNvPr>
          <p:cNvSpPr txBox="1"/>
          <p:nvPr/>
        </p:nvSpPr>
        <p:spPr>
          <a:xfrm>
            <a:off x="5773606" y="329397"/>
            <a:ext cx="6416676" cy="5078313"/>
          </a:xfrm>
          <a:prstGeom prst="rect">
            <a:avLst/>
          </a:prstGeom>
          <a:noFill/>
        </p:spPr>
        <p:txBody>
          <a:bodyPr wrap="square" lIns="0" tIns="0" rIns="0" bIns="0" rtlCol="0" anchor="t">
            <a:spAutoFit/>
          </a:bodyPr>
          <a:lstStyle/>
          <a:p>
            <a:pPr lvl="0" defTabSz="914367"/>
            <a:r>
              <a:rPr lang="en-US" sz="1650" dirty="0">
                <a:solidFill>
                  <a:srgbClr val="0078D4"/>
                </a:solidFill>
                <a:latin typeface="Segoe UI Semibold"/>
                <a:cs typeface="Segoe UI Semibold"/>
              </a:rPr>
              <a:t>Typical audience</a:t>
            </a:r>
          </a:p>
          <a:p>
            <a:pPr lvl="0" defTabSz="914367"/>
            <a:r>
              <a:rPr lang="en-GB" sz="1650" dirty="0">
                <a:solidFill>
                  <a:schemeClr val="tx1">
                    <a:lumMod val="65000"/>
                    <a:lumOff val="35000"/>
                  </a:schemeClr>
                </a:solidFill>
                <a:latin typeface="Segoe UI"/>
              </a:rPr>
              <a:t>C-Level Executives, IT Leadership, Business Decision Makers</a:t>
            </a:r>
            <a:endParaRPr lang="en-GB" sz="1650" dirty="0">
              <a:solidFill>
                <a:schemeClr val="tx1">
                  <a:lumMod val="65000"/>
                  <a:lumOff val="35000"/>
                </a:schemeClr>
              </a:solidFill>
              <a:latin typeface="Segoe UI"/>
              <a:cs typeface="Segoe UI"/>
            </a:endParaRPr>
          </a:p>
          <a:p>
            <a:pPr lvl="0" defTabSz="914367"/>
            <a:endParaRPr lang="en-US" sz="1650">
              <a:solidFill>
                <a:srgbClr val="000000"/>
              </a:solidFill>
              <a:latin typeface="Segoe UI"/>
            </a:endParaRPr>
          </a:p>
          <a:p>
            <a:pPr lvl="0" defTabSz="914367"/>
            <a:r>
              <a:rPr lang="en-US" sz="1650" dirty="0">
                <a:solidFill>
                  <a:srgbClr val="0078D4"/>
                </a:solidFill>
                <a:latin typeface="Segoe UI Semibold"/>
                <a:cs typeface="Segoe UI Semibold"/>
              </a:rPr>
              <a:t>Pre-Requisites</a:t>
            </a:r>
          </a:p>
          <a:p>
            <a:pPr defTabSz="914367"/>
            <a:r>
              <a:rPr lang="en-US" sz="1650" dirty="0">
                <a:solidFill>
                  <a:schemeClr val="tx1">
                    <a:lumMod val="65000"/>
                    <a:lumOff val="35000"/>
                  </a:schemeClr>
                </a:solidFill>
                <a:latin typeface="Segoe UI"/>
              </a:rPr>
              <a:t>Should have an introductory understanding of AI pair programming and a cursory understanding of the typical development process.</a:t>
            </a:r>
            <a:endParaRPr lang="en-US" sz="1650" dirty="0">
              <a:solidFill>
                <a:schemeClr val="tx1">
                  <a:lumMod val="65000"/>
                  <a:lumOff val="35000"/>
                </a:schemeClr>
              </a:solidFill>
              <a:latin typeface="Segoe UI"/>
              <a:cs typeface="Segoe UI"/>
            </a:endParaRPr>
          </a:p>
          <a:p>
            <a:pPr lvl="0" defTabSz="914367"/>
            <a:endParaRPr lang="en-US" sz="1650">
              <a:solidFill>
                <a:srgbClr val="000000"/>
              </a:solidFill>
              <a:latin typeface="Segoe UI"/>
            </a:endParaRPr>
          </a:p>
          <a:p>
            <a:pPr lvl="0" defTabSz="914367"/>
            <a:r>
              <a:rPr lang="en-US" sz="1650" dirty="0">
                <a:solidFill>
                  <a:srgbClr val="0078D4"/>
                </a:solidFill>
                <a:latin typeface="Segoe UI Semibold"/>
                <a:cs typeface="Segoe UI Semibold"/>
              </a:rPr>
              <a:t>Topics</a:t>
            </a:r>
          </a:p>
          <a:p>
            <a:pPr marL="285750" indent="-285750" defTabSz="914367">
              <a:buFont typeface="Arial" panose="020B0604020202020204" pitchFamily="34" charset="0"/>
              <a:buChar char="•"/>
            </a:pPr>
            <a:r>
              <a:rPr lang="en-US" sz="1650" dirty="0">
                <a:solidFill>
                  <a:schemeClr val="tx1">
                    <a:lumMod val="65000"/>
                    <a:lumOff val="35000"/>
                  </a:schemeClr>
                </a:solidFill>
                <a:latin typeface="Segoe UI"/>
              </a:rPr>
              <a:t>Copilot code completion</a:t>
            </a:r>
            <a:endParaRPr lang="en-US" sz="1650" dirty="0">
              <a:solidFill>
                <a:schemeClr val="tx1">
                  <a:lumMod val="65000"/>
                  <a:lumOff val="35000"/>
                </a:schemeClr>
              </a:solidFill>
              <a:latin typeface="Segoe UI"/>
              <a:cs typeface="Segoe UI"/>
            </a:endParaRPr>
          </a:p>
          <a:p>
            <a:pPr marL="285750" indent="-285750" defTabSz="914367">
              <a:buFont typeface="Arial" panose="020B0604020202020204" pitchFamily="34" charset="0"/>
              <a:buChar char="•"/>
            </a:pPr>
            <a:r>
              <a:rPr lang="en-US" sz="1650" dirty="0">
                <a:solidFill>
                  <a:schemeClr val="tx1">
                    <a:lumMod val="65000"/>
                    <a:lumOff val="35000"/>
                  </a:schemeClr>
                </a:solidFill>
                <a:latin typeface="Segoe UI"/>
              </a:rPr>
              <a:t>Test case generation</a:t>
            </a:r>
            <a:endParaRPr lang="en-US" dirty="0">
              <a:solidFill>
                <a:schemeClr val="tx1">
                  <a:lumMod val="65000"/>
                  <a:lumOff val="35000"/>
                </a:schemeClr>
              </a:solidFill>
            </a:endParaRPr>
          </a:p>
          <a:p>
            <a:pPr marL="285750" indent="-285750" defTabSz="914367">
              <a:buFont typeface="Arial" panose="020B0604020202020204" pitchFamily="34" charset="0"/>
              <a:buChar char="•"/>
            </a:pPr>
            <a:r>
              <a:rPr lang="en-US" sz="1650" dirty="0">
                <a:solidFill>
                  <a:schemeClr val="tx1">
                    <a:lumMod val="65000"/>
                    <a:lumOff val="35000"/>
                  </a:schemeClr>
                </a:solidFill>
                <a:latin typeface="Segoe UI"/>
              </a:rPr>
              <a:t>Code documentation</a:t>
            </a:r>
            <a:endParaRPr lang="en-US" dirty="0">
              <a:solidFill>
                <a:schemeClr val="tx1">
                  <a:lumMod val="65000"/>
                  <a:lumOff val="35000"/>
                </a:schemeClr>
              </a:solidFill>
            </a:endParaRPr>
          </a:p>
          <a:p>
            <a:pPr marL="285750" indent="-285750" defTabSz="914367">
              <a:buFont typeface="Arial" panose="020B0604020202020204" pitchFamily="34" charset="0"/>
              <a:buChar char="•"/>
            </a:pPr>
            <a:r>
              <a:rPr lang="en-US" sz="1650" dirty="0">
                <a:solidFill>
                  <a:schemeClr val="tx1">
                    <a:lumMod val="65000"/>
                    <a:lumOff val="35000"/>
                  </a:schemeClr>
                </a:solidFill>
                <a:latin typeface="Segoe UI"/>
              </a:rPr>
              <a:t>Supported environments</a:t>
            </a:r>
            <a:endParaRPr lang="en-US" dirty="0">
              <a:solidFill>
                <a:schemeClr val="tx1">
                  <a:lumMod val="65000"/>
                  <a:lumOff val="35000"/>
                </a:schemeClr>
              </a:solidFill>
            </a:endParaRPr>
          </a:p>
          <a:p>
            <a:pPr marL="285750" indent="-285750" defTabSz="914367">
              <a:buFont typeface="Arial" panose="020B0604020202020204" pitchFamily="34" charset="0"/>
              <a:buChar char="•"/>
            </a:pPr>
            <a:r>
              <a:rPr lang="en-US" sz="1650" dirty="0">
                <a:solidFill>
                  <a:schemeClr val="tx1">
                    <a:lumMod val="65000"/>
                    <a:lumOff val="35000"/>
                  </a:schemeClr>
                </a:solidFill>
                <a:latin typeface="Segoe UI"/>
              </a:rPr>
              <a:t>Copilot demonstration</a:t>
            </a:r>
            <a:endParaRPr lang="en-US" sz="1650" dirty="0">
              <a:solidFill>
                <a:schemeClr val="tx1">
                  <a:lumMod val="65000"/>
                  <a:lumOff val="35000"/>
                </a:schemeClr>
              </a:solidFill>
              <a:latin typeface="Segoe UI"/>
              <a:cs typeface="Segoe UI"/>
            </a:endParaRPr>
          </a:p>
          <a:p>
            <a:pPr lvl="0" defTabSz="914367"/>
            <a:endParaRPr lang="en-US" sz="1650">
              <a:solidFill>
                <a:schemeClr val="tx1">
                  <a:lumMod val="65000"/>
                  <a:lumOff val="35000"/>
                </a:schemeClr>
              </a:solidFill>
              <a:latin typeface="Segoe UI"/>
            </a:endParaRPr>
          </a:p>
          <a:p>
            <a:pPr lvl="0" defTabSz="914367"/>
            <a:r>
              <a:rPr lang="en-US" sz="1650" dirty="0">
                <a:solidFill>
                  <a:srgbClr val="0078D4"/>
                </a:solidFill>
                <a:latin typeface="Segoe UI Semibold"/>
                <a:cs typeface="Segoe UI Semibold"/>
              </a:rPr>
              <a:t>Timeframe</a:t>
            </a:r>
          </a:p>
          <a:p>
            <a:pPr defTabSz="914367"/>
            <a:r>
              <a:rPr lang="en-US" sz="1650" dirty="0">
                <a:solidFill>
                  <a:schemeClr val="tx1">
                    <a:lumMod val="65000"/>
                    <a:lumOff val="35000"/>
                  </a:schemeClr>
                </a:solidFill>
                <a:latin typeface="Segoe UI"/>
                <a:cs typeface="Segoe UI"/>
              </a:rPr>
              <a:t>2 hours</a:t>
            </a:r>
          </a:p>
          <a:p>
            <a:pPr lvl="0" defTabSz="914367"/>
            <a:endParaRPr lang="en-US" sz="1650">
              <a:solidFill>
                <a:schemeClr val="tx1">
                  <a:lumMod val="65000"/>
                  <a:lumOff val="35000"/>
                </a:schemeClr>
              </a:solidFill>
              <a:latin typeface="Segoe UI"/>
            </a:endParaRPr>
          </a:p>
          <a:p>
            <a:pPr lvl="0" defTabSz="914367"/>
            <a:r>
              <a:rPr lang="en-US" sz="1650" dirty="0">
                <a:solidFill>
                  <a:srgbClr val="0078D4"/>
                </a:solidFill>
                <a:latin typeface="Segoe UI Semibold"/>
                <a:cs typeface="Segoe UI Semibold"/>
              </a:rPr>
              <a:t>Outcome</a:t>
            </a:r>
          </a:p>
          <a:p>
            <a:pPr defTabSz="914367"/>
            <a:r>
              <a:rPr lang="en-US" sz="1650" dirty="0">
                <a:solidFill>
                  <a:schemeClr val="tx1">
                    <a:lumMod val="65000"/>
                    <a:lumOff val="35000"/>
                  </a:schemeClr>
                </a:solidFill>
                <a:latin typeface="Segoe UI"/>
              </a:rPr>
              <a:t>Shared vision of how to leverage </a:t>
            </a:r>
            <a:r>
              <a:rPr lang="en-US" sz="1650" dirty="0" err="1">
                <a:solidFill>
                  <a:schemeClr val="tx1">
                    <a:lumMod val="65000"/>
                    <a:lumOff val="35000"/>
                  </a:schemeClr>
                </a:solidFill>
                <a:latin typeface="Segoe UI"/>
              </a:rPr>
              <a:t>Github</a:t>
            </a:r>
            <a:r>
              <a:rPr lang="en-US" sz="1650" dirty="0">
                <a:solidFill>
                  <a:schemeClr val="tx1">
                    <a:lumMod val="65000"/>
                    <a:lumOff val="35000"/>
                  </a:schemeClr>
                </a:solidFill>
                <a:latin typeface="Segoe UI"/>
              </a:rPr>
              <a:t> Copilot in your organization. </a:t>
            </a:r>
            <a:endParaRPr lang="en-US" sz="1650" dirty="0">
              <a:solidFill>
                <a:schemeClr val="tx1">
                  <a:lumMod val="65000"/>
                  <a:lumOff val="35000"/>
                </a:schemeClr>
              </a:solidFill>
              <a:latin typeface="Segoe UI"/>
              <a:cs typeface="Segoe UI"/>
            </a:endParaRPr>
          </a:p>
        </p:txBody>
      </p:sp>
      <p:sp>
        <p:nvSpPr>
          <p:cNvPr id="16" name="Text Placeholder 5">
            <a:extLst>
              <a:ext uri="{FF2B5EF4-FFF2-40B4-BE49-F238E27FC236}">
                <a16:creationId xmlns:a16="http://schemas.microsoft.com/office/drawing/2014/main" id="{48811927-137F-4A2F-97E1-61E396F677EC}"/>
              </a:ext>
            </a:extLst>
          </p:cNvPr>
          <p:cNvSpPr txBox="1">
            <a:spLocks/>
          </p:cNvSpPr>
          <p:nvPr/>
        </p:nvSpPr>
        <p:spPr>
          <a:xfrm>
            <a:off x="588263" y="3134011"/>
            <a:ext cx="4898137" cy="615553"/>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solidFill>
                  <a:srgbClr val="505050"/>
                </a:solidFill>
                <a:latin typeface="Segoe UI"/>
                <a:ea typeface="Segoe UI" panose="020B0502040204020203" pitchFamily="34" charset="0"/>
                <a:cs typeface="SegoePro-Light"/>
              </a:rPr>
              <a:t>Overview and demonstrations of GitHub Copilot</a:t>
            </a:r>
          </a:p>
        </p:txBody>
      </p:sp>
      <p:grpSp>
        <p:nvGrpSpPr>
          <p:cNvPr id="18" name="Group 217">
            <a:extLst>
              <a:ext uri="{FF2B5EF4-FFF2-40B4-BE49-F238E27FC236}">
                <a16:creationId xmlns:a16="http://schemas.microsoft.com/office/drawing/2014/main" id="{5D709A06-77A2-4FF9-AC3E-D57C4489F156}"/>
              </a:ext>
            </a:extLst>
          </p:cNvPr>
          <p:cNvGrpSpPr/>
          <p:nvPr/>
        </p:nvGrpSpPr>
        <p:grpSpPr>
          <a:xfrm>
            <a:off x="1771903" y="1739866"/>
            <a:ext cx="761497" cy="771668"/>
            <a:chOff x="5144304" y="3040059"/>
            <a:chExt cx="914400" cy="914400"/>
          </a:xfrm>
        </p:grpSpPr>
        <p:sp>
          <p:nvSpPr>
            <p:cNvPr id="28" name="Oval 219">
              <a:extLst>
                <a:ext uri="{FF2B5EF4-FFF2-40B4-BE49-F238E27FC236}">
                  <a16:creationId xmlns:a16="http://schemas.microsoft.com/office/drawing/2014/main" id="{86D4BB98-9291-4F36-AB99-A02B3E802CC1}"/>
                </a:ext>
              </a:extLst>
            </p:cNvPr>
            <p:cNvSpPr/>
            <p:nvPr/>
          </p:nvSpPr>
          <p:spPr>
            <a:xfrm>
              <a:off x="5144304" y="3040059"/>
              <a:ext cx="914400" cy="914400"/>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solidFill>
              <a:srgbClr val="0078D7"/>
            </a:solidFill>
            <a:ln cap="flat">
              <a:noFill/>
              <a:prstDash val="solid"/>
            </a:ln>
          </p:spPr>
          <p:txBody>
            <a:bodyPr vert="horz" wrap="square" lIns="179285" tIns="143428" rIns="179285" bIns="143428" anchor="t" anchorCtr="1" compatLnSpc="1">
              <a:noAutofit/>
            </a:bodyPr>
            <a:lstStyle/>
            <a:p>
              <a:pPr algn="ctr" defTabSz="914098">
                <a:lnSpc>
                  <a:spcPct val="90000"/>
                </a:lnSpc>
                <a:defRPr sz="1800" b="0" i="0" u="none" strike="noStrike" kern="0" cap="none" spc="0" baseline="0">
                  <a:solidFill>
                    <a:srgbClr val="000000"/>
                  </a:solidFill>
                  <a:uFillTx/>
                </a:defRPr>
              </a:pPr>
              <a:endParaRPr lang="en-US" sz="2353">
                <a:solidFill>
                  <a:srgbClr val="000000"/>
                </a:solidFill>
                <a:latin typeface="Segoe UI Semilight"/>
                <a:ea typeface="Segoe UI" pitchFamily="34"/>
                <a:cs typeface="Segoe UI" pitchFamily="34"/>
              </a:endParaRPr>
            </a:p>
          </p:txBody>
        </p:sp>
        <p:grpSp>
          <p:nvGrpSpPr>
            <p:cNvPr id="29" name="Group 220">
              <a:extLst>
                <a:ext uri="{FF2B5EF4-FFF2-40B4-BE49-F238E27FC236}">
                  <a16:creationId xmlns:a16="http://schemas.microsoft.com/office/drawing/2014/main" id="{850A653E-39FC-4350-962E-EE5DDE3F2E66}"/>
                </a:ext>
              </a:extLst>
            </p:cNvPr>
            <p:cNvGrpSpPr/>
            <p:nvPr/>
          </p:nvGrpSpPr>
          <p:grpSpPr>
            <a:xfrm>
              <a:off x="5293644" y="3236409"/>
              <a:ext cx="615729" cy="521701"/>
              <a:chOff x="5293644" y="3236409"/>
              <a:chExt cx="615729" cy="521701"/>
            </a:xfrm>
          </p:grpSpPr>
          <p:sp>
            <p:nvSpPr>
              <p:cNvPr id="30" name="Freeform 5">
                <a:extLst>
                  <a:ext uri="{FF2B5EF4-FFF2-40B4-BE49-F238E27FC236}">
                    <a16:creationId xmlns:a16="http://schemas.microsoft.com/office/drawing/2014/main" id="{193E520F-F285-4C49-A355-C34F772816FC}"/>
                  </a:ext>
                </a:extLst>
              </p:cNvPr>
              <p:cNvSpPr/>
              <p:nvPr/>
            </p:nvSpPr>
            <p:spPr>
              <a:xfrm>
                <a:off x="5494940" y="3627982"/>
                <a:ext cx="157487" cy="78546"/>
              </a:xfrm>
              <a:custGeom>
                <a:avLst/>
                <a:gdLst>
                  <a:gd name="f0" fmla="val 10800000"/>
                  <a:gd name="f1" fmla="val 5400000"/>
                  <a:gd name="f2" fmla="val 180"/>
                  <a:gd name="f3" fmla="val w"/>
                  <a:gd name="f4" fmla="val h"/>
                  <a:gd name="f5" fmla="val 0"/>
                  <a:gd name="f6" fmla="val 48"/>
                  <a:gd name="f7" fmla="val 24"/>
                  <a:gd name="f8" fmla="val 42"/>
                  <a:gd name="f9" fmla="val 11"/>
                  <a:gd name="f10" fmla="val 22"/>
                  <a:gd name="f11" fmla="val 47"/>
                  <a:gd name="f12" fmla="val 23"/>
                  <a:gd name="f13" fmla="val 45"/>
                  <a:gd name="f14" fmla="val 3"/>
                  <a:gd name="f15" fmla="val 1"/>
                  <a:gd name="f16" fmla="val 6"/>
                  <a:gd name="f17" fmla="+- 0 0 -90"/>
                  <a:gd name="f18" fmla="*/ f3 1 48"/>
                  <a:gd name="f19" fmla="*/ f4 1 24"/>
                  <a:gd name="f20" fmla="val f5"/>
                  <a:gd name="f21" fmla="val f6"/>
                  <a:gd name="f22" fmla="val f7"/>
                  <a:gd name="f23" fmla="*/ f17 f0 1"/>
                  <a:gd name="f24" fmla="+- f22 0 f20"/>
                  <a:gd name="f25" fmla="+- f21 0 f20"/>
                  <a:gd name="f26" fmla="*/ f23 1 f2"/>
                  <a:gd name="f27" fmla="*/ f25 1 48"/>
                  <a:gd name="f28" fmla="*/ f24 1 24"/>
                  <a:gd name="f29" fmla="*/ 42 f25 1"/>
                  <a:gd name="f30" fmla="*/ 0 f24 1"/>
                  <a:gd name="f31" fmla="*/ 11 f24 1"/>
                  <a:gd name="f32" fmla="*/ 48 f25 1"/>
                  <a:gd name="f33" fmla="*/ 22 f24 1"/>
                  <a:gd name="f34" fmla="*/ 45 f25 1"/>
                  <a:gd name="f35" fmla="*/ 23 f24 1"/>
                  <a:gd name="f36" fmla="*/ 3 f25 1"/>
                  <a:gd name="f37" fmla="*/ 0 f25 1"/>
                  <a:gd name="f38" fmla="*/ 6 f25 1"/>
                  <a:gd name="f39" fmla="+- f26 0 f1"/>
                  <a:gd name="f40" fmla="*/ f29 1 48"/>
                  <a:gd name="f41" fmla="*/ f30 1 24"/>
                  <a:gd name="f42" fmla="*/ f31 1 24"/>
                  <a:gd name="f43" fmla="*/ f32 1 48"/>
                  <a:gd name="f44" fmla="*/ f33 1 24"/>
                  <a:gd name="f45" fmla="*/ f34 1 48"/>
                  <a:gd name="f46" fmla="*/ f35 1 24"/>
                  <a:gd name="f47" fmla="*/ f36 1 48"/>
                  <a:gd name="f48" fmla="*/ f37 1 48"/>
                  <a:gd name="f49" fmla="*/ f38 1 48"/>
                  <a:gd name="f50" fmla="*/ 0 1 f27"/>
                  <a:gd name="f51" fmla="*/ f21 1 f27"/>
                  <a:gd name="f52" fmla="*/ 0 1 f28"/>
                  <a:gd name="f53" fmla="*/ f22 1 f28"/>
                  <a:gd name="f54" fmla="*/ f40 1 f27"/>
                  <a:gd name="f55" fmla="*/ f41 1 f28"/>
                  <a:gd name="f56" fmla="*/ f42 1 f28"/>
                  <a:gd name="f57" fmla="*/ f43 1 f27"/>
                  <a:gd name="f58" fmla="*/ f44 1 f28"/>
                  <a:gd name="f59" fmla="*/ f45 1 f27"/>
                  <a:gd name="f60" fmla="*/ f46 1 f28"/>
                  <a:gd name="f61" fmla="*/ f47 1 f27"/>
                  <a:gd name="f62" fmla="*/ f48 1 f27"/>
                  <a:gd name="f63" fmla="*/ f49 1 f27"/>
                  <a:gd name="f64" fmla="*/ f50 f18 1"/>
                  <a:gd name="f65" fmla="*/ f51 f18 1"/>
                  <a:gd name="f66" fmla="*/ f53 f19 1"/>
                  <a:gd name="f67" fmla="*/ f52 f19 1"/>
                  <a:gd name="f68" fmla="*/ f54 f18 1"/>
                  <a:gd name="f69" fmla="*/ f55 f19 1"/>
                  <a:gd name="f70" fmla="*/ f56 f19 1"/>
                  <a:gd name="f71" fmla="*/ f57 f18 1"/>
                  <a:gd name="f72" fmla="*/ f58 f19 1"/>
                  <a:gd name="f73" fmla="*/ f59 f18 1"/>
                  <a:gd name="f74" fmla="*/ f60 f19 1"/>
                  <a:gd name="f75" fmla="*/ f61 f18 1"/>
                  <a:gd name="f76" fmla="*/ f62 f18 1"/>
                  <a:gd name="f77" fmla="*/ f63 f18 1"/>
                </a:gdLst>
                <a:ahLst/>
                <a:cxnLst>
                  <a:cxn ang="3cd4">
                    <a:pos x="hc" y="t"/>
                  </a:cxn>
                  <a:cxn ang="0">
                    <a:pos x="r" y="vc"/>
                  </a:cxn>
                  <a:cxn ang="cd4">
                    <a:pos x="hc" y="b"/>
                  </a:cxn>
                  <a:cxn ang="cd2">
                    <a:pos x="l" y="vc"/>
                  </a:cxn>
                  <a:cxn ang="f39">
                    <a:pos x="f68" y="f69"/>
                  </a:cxn>
                  <a:cxn ang="f39">
                    <a:pos x="f68" y="f70"/>
                  </a:cxn>
                  <a:cxn ang="f39">
                    <a:pos x="f71" y="f72"/>
                  </a:cxn>
                  <a:cxn ang="f39">
                    <a:pos x="f73" y="f74"/>
                  </a:cxn>
                  <a:cxn ang="f39">
                    <a:pos x="f75" y="f74"/>
                  </a:cxn>
                  <a:cxn ang="f39">
                    <a:pos x="f76" y="f72"/>
                  </a:cxn>
                  <a:cxn ang="f39">
                    <a:pos x="f77" y="f70"/>
                  </a:cxn>
                  <a:cxn ang="f39">
                    <a:pos x="f77" y="f69"/>
                  </a:cxn>
                </a:cxnLst>
                <a:rect l="f64" t="f67" r="f65" b="f66"/>
                <a:pathLst>
                  <a:path w="48" h="24">
                    <a:moveTo>
                      <a:pt x="f8" y="f5"/>
                    </a:moveTo>
                    <a:cubicBezTo>
                      <a:pt x="f8" y="f9"/>
                      <a:pt x="f8" y="f9"/>
                      <a:pt x="f8" y="f9"/>
                    </a:cubicBezTo>
                    <a:cubicBezTo>
                      <a:pt x="f6" y="f10"/>
                      <a:pt x="f6" y="f10"/>
                      <a:pt x="f6" y="f10"/>
                    </a:cubicBezTo>
                    <a:cubicBezTo>
                      <a:pt x="f6" y="f7"/>
                      <a:pt x="f11" y="f12"/>
                      <a:pt x="f13" y="f12"/>
                    </a:cubicBezTo>
                    <a:cubicBezTo>
                      <a:pt x="f14" y="f12"/>
                      <a:pt x="f14" y="f12"/>
                      <a:pt x="f14" y="f12"/>
                    </a:cubicBezTo>
                    <a:cubicBezTo>
                      <a:pt x="f15" y="f12"/>
                      <a:pt x="f5" y="f7"/>
                      <a:pt x="f5" y="f10"/>
                    </a:cubicBezTo>
                    <a:cubicBezTo>
                      <a:pt x="f16" y="f9"/>
                      <a:pt x="f16" y="f9"/>
                      <a:pt x="f16" y="f9"/>
                    </a:cubicBezTo>
                    <a:cubicBezTo>
                      <a:pt x="f16" y="f5"/>
                      <a:pt x="f16" y="f5"/>
                      <a:pt x="f16" y="f5"/>
                    </a:cubicBez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sp>
            <p:nvSpPr>
              <p:cNvPr id="31" name="Freeform 6">
                <a:extLst>
                  <a:ext uri="{FF2B5EF4-FFF2-40B4-BE49-F238E27FC236}">
                    <a16:creationId xmlns:a16="http://schemas.microsoft.com/office/drawing/2014/main" id="{C7167A92-C4CF-4A53-8742-36FFD1BCCB1F}"/>
                  </a:ext>
                </a:extLst>
              </p:cNvPr>
              <p:cNvSpPr/>
              <p:nvPr/>
            </p:nvSpPr>
            <p:spPr>
              <a:xfrm>
                <a:off x="5293644" y="3236409"/>
                <a:ext cx="554153" cy="392743"/>
              </a:xfrm>
              <a:custGeom>
                <a:avLst/>
                <a:gdLst>
                  <a:gd name="f0" fmla="val 10800000"/>
                  <a:gd name="f1" fmla="val 5400000"/>
                  <a:gd name="f2" fmla="val 180"/>
                  <a:gd name="f3" fmla="val w"/>
                  <a:gd name="f4" fmla="val h"/>
                  <a:gd name="f5" fmla="val 0"/>
                  <a:gd name="f6" fmla="val 168"/>
                  <a:gd name="f7" fmla="val 120"/>
                  <a:gd name="f8" fmla="val 118"/>
                  <a:gd name="f9" fmla="val 10"/>
                  <a:gd name="f10" fmla="val 4"/>
                  <a:gd name="f11" fmla="val 115"/>
                  <a:gd name="f12" fmla="val 110"/>
                  <a:gd name="f13" fmla="val 158"/>
                  <a:gd name="f14" fmla="val 164"/>
                  <a:gd name="f15" fmla="val 29"/>
                  <a:gd name="f16" fmla="+- 0 0 -90"/>
                  <a:gd name="f17" fmla="*/ f3 1 168"/>
                  <a:gd name="f18" fmla="*/ f4 1 120"/>
                  <a:gd name="f19" fmla="val f5"/>
                  <a:gd name="f20" fmla="val f6"/>
                  <a:gd name="f21" fmla="val f7"/>
                  <a:gd name="f22" fmla="*/ f16 f0 1"/>
                  <a:gd name="f23" fmla="+- f21 0 f19"/>
                  <a:gd name="f24" fmla="+- f20 0 f19"/>
                  <a:gd name="f25" fmla="*/ f22 1 f2"/>
                  <a:gd name="f26" fmla="*/ f24 1 168"/>
                  <a:gd name="f27" fmla="*/ f23 1 120"/>
                  <a:gd name="f28" fmla="*/ 118 f24 1"/>
                  <a:gd name="f29" fmla="*/ 120 f23 1"/>
                  <a:gd name="f30" fmla="*/ 10 f24 1"/>
                  <a:gd name="f31" fmla="*/ 0 f24 1"/>
                  <a:gd name="f32" fmla="*/ 110 f23 1"/>
                  <a:gd name="f33" fmla="*/ 10 f23 1"/>
                  <a:gd name="f34" fmla="*/ 0 f23 1"/>
                  <a:gd name="f35" fmla="*/ 158 f24 1"/>
                  <a:gd name="f36" fmla="*/ 168 f24 1"/>
                  <a:gd name="f37" fmla="*/ 29 f23 1"/>
                  <a:gd name="f38" fmla="+- f25 0 f1"/>
                  <a:gd name="f39" fmla="*/ f28 1 168"/>
                  <a:gd name="f40" fmla="*/ f29 1 120"/>
                  <a:gd name="f41" fmla="*/ f30 1 168"/>
                  <a:gd name="f42" fmla="*/ f31 1 168"/>
                  <a:gd name="f43" fmla="*/ f32 1 120"/>
                  <a:gd name="f44" fmla="*/ f33 1 120"/>
                  <a:gd name="f45" fmla="*/ f34 1 120"/>
                  <a:gd name="f46" fmla="*/ f35 1 168"/>
                  <a:gd name="f47" fmla="*/ f36 1 168"/>
                  <a:gd name="f48" fmla="*/ f37 1 120"/>
                  <a:gd name="f49" fmla="*/ 0 1 f26"/>
                  <a:gd name="f50" fmla="*/ f20 1 f26"/>
                  <a:gd name="f51" fmla="*/ 0 1 f27"/>
                  <a:gd name="f52" fmla="*/ f21 1 f27"/>
                  <a:gd name="f53" fmla="*/ f39 1 f26"/>
                  <a:gd name="f54" fmla="*/ f40 1 f27"/>
                  <a:gd name="f55" fmla="*/ f41 1 f26"/>
                  <a:gd name="f56" fmla="*/ f42 1 f26"/>
                  <a:gd name="f57" fmla="*/ f43 1 f27"/>
                  <a:gd name="f58" fmla="*/ f44 1 f27"/>
                  <a:gd name="f59" fmla="*/ f45 1 f27"/>
                  <a:gd name="f60" fmla="*/ f46 1 f26"/>
                  <a:gd name="f61" fmla="*/ f47 1 f26"/>
                  <a:gd name="f62" fmla="*/ f48 1 f27"/>
                  <a:gd name="f63" fmla="*/ f49 f17 1"/>
                  <a:gd name="f64" fmla="*/ f50 f17 1"/>
                  <a:gd name="f65" fmla="*/ f52 f18 1"/>
                  <a:gd name="f66" fmla="*/ f51 f18 1"/>
                  <a:gd name="f67" fmla="*/ f53 f17 1"/>
                  <a:gd name="f68" fmla="*/ f54 f18 1"/>
                  <a:gd name="f69" fmla="*/ f55 f17 1"/>
                  <a:gd name="f70" fmla="*/ f56 f17 1"/>
                  <a:gd name="f71" fmla="*/ f57 f18 1"/>
                  <a:gd name="f72" fmla="*/ f58 f18 1"/>
                  <a:gd name="f73" fmla="*/ f59 f18 1"/>
                  <a:gd name="f74" fmla="*/ f60 f17 1"/>
                  <a:gd name="f75" fmla="*/ f61 f17 1"/>
                  <a:gd name="f76" fmla="*/ f62 f18 1"/>
                </a:gdLst>
                <a:ahLst/>
                <a:cxnLst>
                  <a:cxn ang="3cd4">
                    <a:pos x="hc" y="t"/>
                  </a:cxn>
                  <a:cxn ang="0">
                    <a:pos x="r" y="vc"/>
                  </a:cxn>
                  <a:cxn ang="cd4">
                    <a:pos x="hc" y="b"/>
                  </a:cxn>
                  <a:cxn ang="cd2">
                    <a:pos x="l" y="vc"/>
                  </a:cxn>
                  <a:cxn ang="f38">
                    <a:pos x="f67" y="f68"/>
                  </a:cxn>
                  <a:cxn ang="f38">
                    <a:pos x="f69" y="f68"/>
                  </a:cxn>
                  <a:cxn ang="f38">
                    <a:pos x="f70" y="f71"/>
                  </a:cxn>
                  <a:cxn ang="f38">
                    <a:pos x="f70" y="f72"/>
                  </a:cxn>
                  <a:cxn ang="f38">
                    <a:pos x="f69" y="f73"/>
                  </a:cxn>
                  <a:cxn ang="f38">
                    <a:pos x="f74" y="f73"/>
                  </a:cxn>
                  <a:cxn ang="f38">
                    <a:pos x="f75" y="f72"/>
                  </a:cxn>
                  <a:cxn ang="f38">
                    <a:pos x="f75" y="f76"/>
                  </a:cxn>
                </a:cxnLst>
                <a:rect l="f63" t="f66" r="f64" b="f65"/>
                <a:pathLst>
                  <a:path w="168" h="120">
                    <a:moveTo>
                      <a:pt x="f8" y="f7"/>
                    </a:moveTo>
                    <a:cubicBezTo>
                      <a:pt x="f9" y="f7"/>
                      <a:pt x="f9" y="f7"/>
                      <a:pt x="f9" y="f7"/>
                    </a:cubicBezTo>
                    <a:cubicBezTo>
                      <a:pt x="f10" y="f7"/>
                      <a:pt x="f5" y="f11"/>
                      <a:pt x="f5" y="f12"/>
                    </a:cubicBezTo>
                    <a:cubicBezTo>
                      <a:pt x="f5" y="f9"/>
                      <a:pt x="f5" y="f9"/>
                      <a:pt x="f5" y="f9"/>
                    </a:cubicBezTo>
                    <a:cubicBezTo>
                      <a:pt x="f5" y="f10"/>
                      <a:pt x="f10" y="f5"/>
                      <a:pt x="f9" y="f5"/>
                    </a:cubicBezTo>
                    <a:cubicBezTo>
                      <a:pt x="f13" y="f5"/>
                      <a:pt x="f13" y="f5"/>
                      <a:pt x="f13" y="f5"/>
                    </a:cubicBezTo>
                    <a:cubicBezTo>
                      <a:pt x="f14" y="f5"/>
                      <a:pt x="f6" y="f10"/>
                      <a:pt x="f6" y="f9"/>
                    </a:cubicBezTo>
                    <a:cubicBezTo>
                      <a:pt x="f6" y="f15"/>
                      <a:pt x="f6" y="f15"/>
                      <a:pt x="f6" y="f15"/>
                    </a:cubicBez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sp>
            <p:nvSpPr>
              <p:cNvPr id="32" name="Freeform 7">
                <a:extLst>
                  <a:ext uri="{FF2B5EF4-FFF2-40B4-BE49-F238E27FC236}">
                    <a16:creationId xmlns:a16="http://schemas.microsoft.com/office/drawing/2014/main" id="{534AC5BE-1B7B-45D1-9630-F31C7854D060}"/>
                  </a:ext>
                </a:extLst>
              </p:cNvPr>
              <p:cNvSpPr/>
              <p:nvPr/>
            </p:nvSpPr>
            <p:spPr>
              <a:xfrm>
                <a:off x="5300749" y="3558808"/>
                <a:ext cx="381277" cy="0"/>
              </a:xfrm>
              <a:custGeom>
                <a:avLst/>
                <a:gdLst>
                  <a:gd name="f0" fmla="val 10800000"/>
                  <a:gd name="f1" fmla="val 5400000"/>
                  <a:gd name="f2" fmla="val 180"/>
                  <a:gd name="f3" fmla="val w"/>
                  <a:gd name="f4" fmla="val h"/>
                  <a:gd name="f5" fmla="val 0"/>
                  <a:gd name="f6" fmla="val 381277"/>
                  <a:gd name="f7" fmla="val 212612"/>
                  <a:gd name="f8" fmla="+- 0 0 -90"/>
                  <a:gd name="f9" fmla="*/ f3 1 381277"/>
                  <a:gd name="f10" fmla="*/ f4 1 0"/>
                  <a:gd name="f11" fmla="val f5"/>
                  <a:gd name="f12" fmla="val f6"/>
                  <a:gd name="f13" fmla="*/ f8 f0 1"/>
                  <a:gd name="f14" fmla="+- f11 0 f11"/>
                  <a:gd name="f15" fmla="+- f12 0 f11"/>
                  <a:gd name="f16" fmla="*/ f13 1 f2"/>
                  <a:gd name="f17" fmla="*/ f15 1 381277"/>
                  <a:gd name="f18" fmla="*/ f14 1 0"/>
                  <a:gd name="f19" fmla="+- f16 0 f1"/>
                  <a:gd name="f20" fmla="*/ 0 1 f17"/>
                  <a:gd name="f21" fmla="*/ 0 1 f18"/>
                  <a:gd name="f22" fmla="*/ 212612 1 f17"/>
                  <a:gd name="f23" fmla="*/ 381277 1 f17"/>
                  <a:gd name="f24" fmla="*/ 1 1 f18"/>
                  <a:gd name="f25" fmla="*/ f20 f9 1"/>
                  <a:gd name="f26" fmla="*/ f23 f9 1"/>
                  <a:gd name="f27" fmla="*/ f24 f10 1"/>
                  <a:gd name="f28" fmla="*/ f21 f10 1"/>
                  <a:gd name="f29" fmla="*/ f22 f9 1"/>
                </a:gdLst>
                <a:ahLst/>
                <a:cxnLst>
                  <a:cxn ang="3cd4">
                    <a:pos x="hc" y="t"/>
                  </a:cxn>
                  <a:cxn ang="0">
                    <a:pos x="r" y="vc"/>
                  </a:cxn>
                  <a:cxn ang="cd4">
                    <a:pos x="hc" y="b"/>
                  </a:cxn>
                  <a:cxn ang="cd2">
                    <a:pos x="l" y="vc"/>
                  </a:cxn>
                  <a:cxn ang="f19">
                    <a:pos x="f25" y="f28"/>
                  </a:cxn>
                  <a:cxn ang="f19">
                    <a:pos x="f29" y="f28"/>
                  </a:cxn>
                  <a:cxn ang="f19">
                    <a:pos x="f26" y="f28"/>
                  </a:cxn>
                </a:cxnLst>
                <a:rect l="f25" t="f28" r="f26" b="f27"/>
                <a:pathLst>
                  <a:path w="381277">
                    <a:moveTo>
                      <a:pt x="f5" y="f5"/>
                    </a:moveTo>
                    <a:lnTo>
                      <a:pt x="f7" y="f5"/>
                    </a:lnTo>
                    <a:lnTo>
                      <a:pt x="f6" y="f5"/>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sp>
            <p:nvSpPr>
              <p:cNvPr id="33" name="Freeform 8">
                <a:extLst>
                  <a:ext uri="{FF2B5EF4-FFF2-40B4-BE49-F238E27FC236}">
                    <a16:creationId xmlns:a16="http://schemas.microsoft.com/office/drawing/2014/main" id="{971BE61F-8082-467A-B8CA-B149258CF041}"/>
                  </a:ext>
                </a:extLst>
              </p:cNvPr>
              <p:cNvSpPr/>
              <p:nvPr/>
            </p:nvSpPr>
            <p:spPr>
              <a:xfrm>
                <a:off x="5682026" y="3330199"/>
                <a:ext cx="227347" cy="427911"/>
              </a:xfrm>
              <a:custGeom>
                <a:avLst/>
                <a:gdLst>
                  <a:gd name="f0" fmla="val 10800000"/>
                  <a:gd name="f1" fmla="val 5400000"/>
                  <a:gd name="f2" fmla="val 180"/>
                  <a:gd name="f3" fmla="val w"/>
                  <a:gd name="f4" fmla="val h"/>
                  <a:gd name="f5" fmla="val 0"/>
                  <a:gd name="f6" fmla="val 69"/>
                  <a:gd name="f7" fmla="val 131"/>
                  <a:gd name="f8" fmla="val 118"/>
                  <a:gd name="f9" fmla="val 126"/>
                  <a:gd name="f10" fmla="val 64"/>
                  <a:gd name="f11" fmla="val 56"/>
                  <a:gd name="f12" fmla="val 12"/>
                  <a:gd name="f13" fmla="val 4"/>
                  <a:gd name="f14" fmla="val 13"/>
                  <a:gd name="f15" fmla="+- 0 0 -90"/>
                  <a:gd name="f16" fmla="*/ f3 1 69"/>
                  <a:gd name="f17" fmla="*/ f4 1 131"/>
                  <a:gd name="f18" fmla="val f5"/>
                  <a:gd name="f19" fmla="val f6"/>
                  <a:gd name="f20" fmla="val f7"/>
                  <a:gd name="f21" fmla="*/ f15 f0 1"/>
                  <a:gd name="f22" fmla="+- f20 0 f18"/>
                  <a:gd name="f23" fmla="+- f19 0 f18"/>
                  <a:gd name="f24" fmla="*/ f21 1 f2"/>
                  <a:gd name="f25" fmla="*/ f23 1 69"/>
                  <a:gd name="f26" fmla="*/ f22 1 131"/>
                  <a:gd name="f27" fmla="*/ 69 f23 1"/>
                  <a:gd name="f28" fmla="*/ 118 f22 1"/>
                  <a:gd name="f29" fmla="*/ 56 f23 1"/>
                  <a:gd name="f30" fmla="*/ 131 f22 1"/>
                  <a:gd name="f31" fmla="*/ 12 f23 1"/>
                  <a:gd name="f32" fmla="*/ 0 f23 1"/>
                  <a:gd name="f33" fmla="*/ 13 f22 1"/>
                  <a:gd name="f34" fmla="*/ 0 f22 1"/>
                  <a:gd name="f35" fmla="+- f24 0 f1"/>
                  <a:gd name="f36" fmla="*/ f27 1 69"/>
                  <a:gd name="f37" fmla="*/ f28 1 131"/>
                  <a:gd name="f38" fmla="*/ f29 1 69"/>
                  <a:gd name="f39" fmla="*/ f30 1 131"/>
                  <a:gd name="f40" fmla="*/ f31 1 69"/>
                  <a:gd name="f41" fmla="*/ f32 1 69"/>
                  <a:gd name="f42" fmla="*/ f33 1 131"/>
                  <a:gd name="f43" fmla="*/ f34 1 131"/>
                  <a:gd name="f44" fmla="*/ 0 1 f25"/>
                  <a:gd name="f45" fmla="*/ f19 1 f25"/>
                  <a:gd name="f46" fmla="*/ 0 1 f26"/>
                  <a:gd name="f47" fmla="*/ f20 1 f26"/>
                  <a:gd name="f48" fmla="*/ f36 1 f25"/>
                  <a:gd name="f49" fmla="*/ f37 1 f26"/>
                  <a:gd name="f50" fmla="*/ f38 1 f25"/>
                  <a:gd name="f51" fmla="*/ f39 1 f26"/>
                  <a:gd name="f52" fmla="*/ f40 1 f25"/>
                  <a:gd name="f53" fmla="*/ f41 1 f25"/>
                  <a:gd name="f54" fmla="*/ f42 1 f26"/>
                  <a:gd name="f55" fmla="*/ f43 1 f26"/>
                  <a:gd name="f56" fmla="*/ f44 f16 1"/>
                  <a:gd name="f57" fmla="*/ f45 f16 1"/>
                  <a:gd name="f58" fmla="*/ f47 f17 1"/>
                  <a:gd name="f59" fmla="*/ f46 f17 1"/>
                  <a:gd name="f60" fmla="*/ f48 f16 1"/>
                  <a:gd name="f61" fmla="*/ f49 f17 1"/>
                  <a:gd name="f62" fmla="*/ f50 f16 1"/>
                  <a:gd name="f63" fmla="*/ f51 f17 1"/>
                  <a:gd name="f64" fmla="*/ f52 f16 1"/>
                  <a:gd name="f65" fmla="*/ f53 f16 1"/>
                  <a:gd name="f66" fmla="*/ f54 f17 1"/>
                  <a:gd name="f67" fmla="*/ f55 f17 1"/>
                </a:gdLst>
                <a:ahLst/>
                <a:cxnLst>
                  <a:cxn ang="3cd4">
                    <a:pos x="hc" y="t"/>
                  </a:cxn>
                  <a:cxn ang="0">
                    <a:pos x="r" y="vc"/>
                  </a:cxn>
                  <a:cxn ang="cd4">
                    <a:pos x="hc" y="b"/>
                  </a:cxn>
                  <a:cxn ang="cd2">
                    <a:pos x="l" y="vc"/>
                  </a:cxn>
                  <a:cxn ang="f35">
                    <a:pos x="f60" y="f61"/>
                  </a:cxn>
                  <a:cxn ang="f35">
                    <a:pos x="f62" y="f63"/>
                  </a:cxn>
                  <a:cxn ang="f35">
                    <a:pos x="f64" y="f63"/>
                  </a:cxn>
                  <a:cxn ang="f35">
                    <a:pos x="f65" y="f61"/>
                  </a:cxn>
                  <a:cxn ang="f35">
                    <a:pos x="f65" y="f66"/>
                  </a:cxn>
                  <a:cxn ang="f35">
                    <a:pos x="f64" y="f67"/>
                  </a:cxn>
                  <a:cxn ang="f35">
                    <a:pos x="f62" y="f67"/>
                  </a:cxn>
                  <a:cxn ang="f35">
                    <a:pos x="f60" y="f66"/>
                  </a:cxn>
                  <a:cxn ang="f35">
                    <a:pos x="f60" y="f61"/>
                  </a:cxn>
                </a:cxnLst>
                <a:rect l="f56" t="f59" r="f57" b="f58"/>
                <a:pathLst>
                  <a:path w="69" h="131">
                    <a:moveTo>
                      <a:pt x="f6" y="f8"/>
                    </a:moveTo>
                    <a:cubicBezTo>
                      <a:pt x="f6" y="f9"/>
                      <a:pt x="f10" y="f7"/>
                      <a:pt x="f11" y="f7"/>
                    </a:cubicBezTo>
                    <a:cubicBezTo>
                      <a:pt x="f12" y="f7"/>
                      <a:pt x="f12" y="f7"/>
                      <a:pt x="f12" y="f7"/>
                    </a:cubicBezTo>
                    <a:cubicBezTo>
                      <a:pt x="f13" y="f7"/>
                      <a:pt x="f5" y="f9"/>
                      <a:pt x="f5" y="f8"/>
                    </a:cubicBezTo>
                    <a:cubicBezTo>
                      <a:pt x="f5" y="f14"/>
                      <a:pt x="f5" y="f14"/>
                      <a:pt x="f5" y="f14"/>
                    </a:cubicBezTo>
                    <a:cubicBezTo>
                      <a:pt x="f5" y="f13"/>
                      <a:pt x="f13" y="f5"/>
                      <a:pt x="f12" y="f5"/>
                    </a:cubicBezTo>
                    <a:cubicBezTo>
                      <a:pt x="f11" y="f5"/>
                      <a:pt x="f11" y="f5"/>
                      <a:pt x="f11" y="f5"/>
                    </a:cubicBezTo>
                    <a:cubicBezTo>
                      <a:pt x="f10" y="f5"/>
                      <a:pt x="f6" y="f13"/>
                      <a:pt x="f6" y="f14"/>
                    </a:cubicBezTo>
                    <a:lnTo>
                      <a:pt x="f6" y="f8"/>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sp>
            <p:nvSpPr>
              <p:cNvPr id="34" name="Line 9">
                <a:extLst>
                  <a:ext uri="{FF2B5EF4-FFF2-40B4-BE49-F238E27FC236}">
                    <a16:creationId xmlns:a16="http://schemas.microsoft.com/office/drawing/2014/main" id="{F04E7CDE-BFB8-44BE-9021-792342A09BF7}"/>
                  </a:ext>
                </a:extLst>
              </p:cNvPr>
              <p:cNvSpPr/>
              <p:nvPr/>
            </p:nvSpPr>
            <p:spPr>
              <a:xfrm flipH="1" flipV="1">
                <a:off x="5682026" y="3697147"/>
                <a:ext cx="227347"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sp>
            <p:nvSpPr>
              <p:cNvPr id="35" name="Line 10">
                <a:extLst>
                  <a:ext uri="{FF2B5EF4-FFF2-40B4-BE49-F238E27FC236}">
                    <a16:creationId xmlns:a16="http://schemas.microsoft.com/office/drawing/2014/main" id="{421CF573-F74A-4F06-A146-B7E307111812}"/>
                  </a:ext>
                </a:extLst>
              </p:cNvPr>
              <p:cNvSpPr/>
              <p:nvPr/>
            </p:nvSpPr>
            <p:spPr>
              <a:xfrm>
                <a:off x="5682026" y="3386471"/>
                <a:ext cx="227347"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FFFFFF"/>
                  </a:solidFill>
                  <a:latin typeface="Segoe UI Semilight"/>
                </a:endParaRPr>
              </a:p>
            </p:txBody>
          </p:sp>
        </p:grpSp>
      </p:grpSp>
      <p:sp>
        <p:nvSpPr>
          <p:cNvPr id="36" name="Oval 263">
            <a:extLst>
              <a:ext uri="{FF2B5EF4-FFF2-40B4-BE49-F238E27FC236}">
                <a16:creationId xmlns:a16="http://schemas.microsoft.com/office/drawing/2014/main" id="{57E9F2DB-404D-4935-91C2-6B3A4D2B8957}"/>
              </a:ext>
            </a:extLst>
          </p:cNvPr>
          <p:cNvSpPr/>
          <p:nvPr/>
        </p:nvSpPr>
        <p:spPr>
          <a:xfrm>
            <a:off x="2981118" y="1734416"/>
            <a:ext cx="761497" cy="771668"/>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solidFill>
            <a:srgbClr val="0078D7"/>
          </a:solidFill>
          <a:ln cap="flat">
            <a:noFill/>
            <a:prstDash val="solid"/>
          </a:ln>
        </p:spPr>
        <p:txBody>
          <a:bodyPr vert="horz" wrap="square" lIns="175762" tIns="140604" rIns="175762" bIns="140604" anchor="t" anchorCtr="1" compatLnSpc="1">
            <a:noAutofit/>
          </a:bodyPr>
          <a:lstStyle/>
          <a:p>
            <a:pPr algn="ctr" defTabSz="896090">
              <a:lnSpc>
                <a:spcPct val="90000"/>
              </a:lnSpc>
              <a:defRPr sz="1800" b="0" i="0" u="none" strike="noStrike" kern="0" cap="none" spc="0" baseline="0">
                <a:solidFill>
                  <a:srgbClr val="000000"/>
                </a:solidFill>
                <a:uFillTx/>
              </a:defRPr>
            </a:pPr>
            <a:endParaRPr lang="en-US" sz="5294">
              <a:solidFill>
                <a:srgbClr val="000000"/>
              </a:solidFill>
              <a:latin typeface="Segoe UI Semilight"/>
              <a:ea typeface="Segoe UI" pitchFamily="34"/>
              <a:cs typeface="Segoe UI" pitchFamily="34"/>
            </a:endParaRPr>
          </a:p>
        </p:txBody>
      </p:sp>
      <p:grpSp>
        <p:nvGrpSpPr>
          <p:cNvPr id="37" name="Group 252">
            <a:extLst>
              <a:ext uri="{FF2B5EF4-FFF2-40B4-BE49-F238E27FC236}">
                <a16:creationId xmlns:a16="http://schemas.microsoft.com/office/drawing/2014/main" id="{BB2CB2E3-5672-4BB9-AB28-545DF9638918}"/>
              </a:ext>
            </a:extLst>
          </p:cNvPr>
          <p:cNvGrpSpPr/>
          <p:nvPr/>
        </p:nvGrpSpPr>
        <p:grpSpPr>
          <a:xfrm>
            <a:off x="562689" y="1732748"/>
            <a:ext cx="761497" cy="771668"/>
            <a:chOff x="3910843" y="3032799"/>
            <a:chExt cx="914400" cy="914400"/>
          </a:xfrm>
        </p:grpSpPr>
        <p:sp>
          <p:nvSpPr>
            <p:cNvPr id="38" name="Oval 253">
              <a:extLst>
                <a:ext uri="{FF2B5EF4-FFF2-40B4-BE49-F238E27FC236}">
                  <a16:creationId xmlns:a16="http://schemas.microsoft.com/office/drawing/2014/main" id="{7AC1CE24-225A-47F1-A955-CC2B107200BB}"/>
                </a:ext>
              </a:extLst>
            </p:cNvPr>
            <p:cNvSpPr/>
            <p:nvPr/>
          </p:nvSpPr>
          <p:spPr>
            <a:xfrm>
              <a:off x="3910843" y="3032799"/>
              <a:ext cx="914400" cy="914400"/>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solidFill>
              <a:srgbClr val="0078D7"/>
            </a:solidFill>
            <a:ln cap="flat">
              <a:noFill/>
              <a:prstDash val="solid"/>
            </a:ln>
          </p:spPr>
          <p:txBody>
            <a:bodyPr vert="horz" wrap="square" lIns="175762" tIns="140604" rIns="175762" bIns="140604" anchor="t" anchorCtr="1" compatLnSpc="1">
              <a:noAutofit/>
            </a:bodyPr>
            <a:lstStyle/>
            <a:p>
              <a:pPr algn="ctr" defTabSz="896090">
                <a:lnSpc>
                  <a:spcPct val="90000"/>
                </a:lnSpc>
                <a:defRPr sz="1800" b="0" i="0" u="none" strike="noStrike" kern="0" cap="none" spc="0" baseline="0">
                  <a:solidFill>
                    <a:srgbClr val="000000"/>
                  </a:solidFill>
                  <a:uFillTx/>
                </a:defRPr>
              </a:pPr>
              <a:endParaRPr lang="en-US" sz="5294">
                <a:solidFill>
                  <a:srgbClr val="000000"/>
                </a:solidFill>
                <a:latin typeface="Segoe UI Semilight"/>
                <a:ea typeface="Segoe UI" pitchFamily="34"/>
                <a:cs typeface="Segoe UI" pitchFamily="34"/>
              </a:endParaRPr>
            </a:p>
          </p:txBody>
        </p:sp>
        <p:grpSp>
          <p:nvGrpSpPr>
            <p:cNvPr id="39" name="Group 254">
              <a:extLst>
                <a:ext uri="{FF2B5EF4-FFF2-40B4-BE49-F238E27FC236}">
                  <a16:creationId xmlns:a16="http://schemas.microsoft.com/office/drawing/2014/main" id="{FA707B4B-BDD9-411A-803F-CB0FC3D84EA0}"/>
                </a:ext>
              </a:extLst>
            </p:cNvPr>
            <p:cNvGrpSpPr/>
            <p:nvPr/>
          </p:nvGrpSpPr>
          <p:grpSpPr>
            <a:xfrm>
              <a:off x="4105619" y="3283162"/>
              <a:ext cx="509247" cy="417908"/>
              <a:chOff x="4105619" y="3283162"/>
              <a:chExt cx="509247" cy="417908"/>
            </a:xfrm>
          </p:grpSpPr>
          <p:sp>
            <p:nvSpPr>
              <p:cNvPr id="40" name="Oval 5">
                <a:extLst>
                  <a:ext uri="{FF2B5EF4-FFF2-40B4-BE49-F238E27FC236}">
                    <a16:creationId xmlns:a16="http://schemas.microsoft.com/office/drawing/2014/main" id="{D595FC2A-B854-4872-B48F-7452DB3F1A8C}"/>
                  </a:ext>
                </a:extLst>
              </p:cNvPr>
              <p:cNvSpPr/>
              <p:nvPr/>
            </p:nvSpPr>
            <p:spPr>
              <a:xfrm>
                <a:off x="4123029" y="3283162"/>
                <a:ext cx="134928" cy="133648"/>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sp>
            <p:nvSpPr>
              <p:cNvPr id="41" name="Oval 6">
                <a:extLst>
                  <a:ext uri="{FF2B5EF4-FFF2-40B4-BE49-F238E27FC236}">
                    <a16:creationId xmlns:a16="http://schemas.microsoft.com/office/drawing/2014/main" id="{6CD5921B-D139-4555-A2EE-6A5B7F7A2277}"/>
                  </a:ext>
                </a:extLst>
              </p:cNvPr>
              <p:cNvSpPr/>
              <p:nvPr/>
            </p:nvSpPr>
            <p:spPr>
              <a:xfrm>
                <a:off x="4462528" y="3283162"/>
                <a:ext cx="134928" cy="133648"/>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sp>
            <p:nvSpPr>
              <p:cNvPr id="42" name="Freeform 7">
                <a:extLst>
                  <a:ext uri="{FF2B5EF4-FFF2-40B4-BE49-F238E27FC236}">
                    <a16:creationId xmlns:a16="http://schemas.microsoft.com/office/drawing/2014/main" id="{6E8F9471-2596-48CF-9695-2832D13567BE}"/>
                  </a:ext>
                </a:extLst>
              </p:cNvPr>
              <p:cNvSpPr/>
              <p:nvPr/>
            </p:nvSpPr>
            <p:spPr>
              <a:xfrm>
                <a:off x="4105619" y="3416801"/>
                <a:ext cx="169749" cy="82734"/>
              </a:xfrm>
              <a:custGeom>
                <a:avLst/>
                <a:gdLst>
                  <a:gd name="f0" fmla="val 10800000"/>
                  <a:gd name="f1" fmla="val 5400000"/>
                  <a:gd name="f2" fmla="val 180"/>
                  <a:gd name="f3" fmla="val w"/>
                  <a:gd name="f4" fmla="val h"/>
                  <a:gd name="f5" fmla="val 0"/>
                  <a:gd name="f6" fmla="val 40"/>
                  <a:gd name="f7" fmla="val 20"/>
                  <a:gd name="f8" fmla="val 9"/>
                  <a:gd name="f9" fmla="val 31"/>
                  <a:gd name="f10" fmla="+- 0 0 -90"/>
                  <a:gd name="f11" fmla="*/ f3 1 40"/>
                  <a:gd name="f12" fmla="*/ f4 1 20"/>
                  <a:gd name="f13" fmla="val f5"/>
                  <a:gd name="f14" fmla="val f6"/>
                  <a:gd name="f15" fmla="val f7"/>
                  <a:gd name="f16" fmla="*/ f10 f0 1"/>
                  <a:gd name="f17" fmla="+- f15 0 f13"/>
                  <a:gd name="f18" fmla="+- f14 0 f13"/>
                  <a:gd name="f19" fmla="*/ f16 1 f2"/>
                  <a:gd name="f20" fmla="*/ f18 1 40"/>
                  <a:gd name="f21" fmla="*/ f17 1 20"/>
                  <a:gd name="f22" fmla="*/ 40 f18 1"/>
                  <a:gd name="f23" fmla="*/ 20 f17 1"/>
                  <a:gd name="f24" fmla="*/ 20 f18 1"/>
                  <a:gd name="f25" fmla="*/ 0 f17 1"/>
                  <a:gd name="f26" fmla="*/ 0 f18 1"/>
                  <a:gd name="f27" fmla="+- f19 0 f1"/>
                  <a:gd name="f28" fmla="*/ f22 1 40"/>
                  <a:gd name="f29" fmla="*/ f23 1 20"/>
                  <a:gd name="f30" fmla="*/ f24 1 40"/>
                  <a:gd name="f31" fmla="*/ f25 1 20"/>
                  <a:gd name="f32" fmla="*/ f26 1 40"/>
                  <a:gd name="f33" fmla="*/ 0 1 f20"/>
                  <a:gd name="f34" fmla="*/ f14 1 f20"/>
                  <a:gd name="f35" fmla="*/ 0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7"/>
                  </a:cxn>
                </a:cxnLst>
                <a:rect l="f42" t="f45" r="f43" b="f44"/>
                <a:pathLst>
                  <a:path w="40" h="20">
                    <a:moveTo>
                      <a:pt x="f6" y="f7"/>
                    </a:moveTo>
                    <a:cubicBezTo>
                      <a:pt x="f6" y="f8"/>
                      <a:pt x="f9" y="f5"/>
                      <a:pt x="f7" y="f5"/>
                    </a:cubicBezTo>
                    <a:cubicBezTo>
                      <a:pt x="f8" y="f5"/>
                      <a:pt x="f5" y="f8"/>
                      <a:pt x="f5" y="f7"/>
                    </a:cubicBezTo>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sp>
            <p:nvSpPr>
              <p:cNvPr id="43" name="Oval 8">
                <a:extLst>
                  <a:ext uri="{FF2B5EF4-FFF2-40B4-BE49-F238E27FC236}">
                    <a16:creationId xmlns:a16="http://schemas.microsoft.com/office/drawing/2014/main" id="{98AECA6F-694A-4BAB-BE20-90A80B81D1A3}"/>
                  </a:ext>
                </a:extLst>
              </p:cNvPr>
              <p:cNvSpPr/>
              <p:nvPr/>
            </p:nvSpPr>
            <p:spPr>
              <a:xfrm>
                <a:off x="4275368" y="3416801"/>
                <a:ext cx="169749" cy="167591"/>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sp>
            <p:nvSpPr>
              <p:cNvPr id="44" name="Freeform 9">
                <a:extLst>
                  <a:ext uri="{FF2B5EF4-FFF2-40B4-BE49-F238E27FC236}">
                    <a16:creationId xmlns:a16="http://schemas.microsoft.com/office/drawing/2014/main" id="{56F1AF68-7D42-4560-9E57-53E00095B831}"/>
                  </a:ext>
                </a:extLst>
              </p:cNvPr>
              <p:cNvSpPr/>
              <p:nvPr/>
            </p:nvSpPr>
            <p:spPr>
              <a:xfrm>
                <a:off x="4240548" y="3584393"/>
                <a:ext cx="239389" cy="116677"/>
              </a:xfrm>
              <a:custGeom>
                <a:avLst/>
                <a:gdLst>
                  <a:gd name="f0" fmla="val 10800000"/>
                  <a:gd name="f1" fmla="val 5400000"/>
                  <a:gd name="f2" fmla="val 180"/>
                  <a:gd name="f3" fmla="val w"/>
                  <a:gd name="f4" fmla="val h"/>
                  <a:gd name="f5" fmla="val 0"/>
                  <a:gd name="f6" fmla="val 56"/>
                  <a:gd name="f7" fmla="val 28"/>
                  <a:gd name="f8" fmla="val 13"/>
                  <a:gd name="f9" fmla="val 44"/>
                  <a:gd name="f10" fmla="val 12"/>
                  <a:gd name="f11" fmla="+- 0 0 -90"/>
                  <a:gd name="f12" fmla="*/ f3 1 56"/>
                  <a:gd name="f13" fmla="*/ f4 1 28"/>
                  <a:gd name="f14" fmla="val f5"/>
                  <a:gd name="f15" fmla="val f6"/>
                  <a:gd name="f16" fmla="val f7"/>
                  <a:gd name="f17" fmla="*/ f11 f0 1"/>
                  <a:gd name="f18" fmla="+- f16 0 f14"/>
                  <a:gd name="f19" fmla="+- f15 0 f14"/>
                  <a:gd name="f20" fmla="*/ f17 1 f2"/>
                  <a:gd name="f21" fmla="*/ f19 1 56"/>
                  <a:gd name="f22" fmla="*/ f18 1 28"/>
                  <a:gd name="f23" fmla="*/ 56 f19 1"/>
                  <a:gd name="f24" fmla="*/ 28 f18 1"/>
                  <a:gd name="f25" fmla="*/ 28 f19 1"/>
                  <a:gd name="f26" fmla="*/ 0 f18 1"/>
                  <a:gd name="f27" fmla="*/ 0 f19 1"/>
                  <a:gd name="f28" fmla="+- f20 0 f1"/>
                  <a:gd name="f29" fmla="*/ f23 1 56"/>
                  <a:gd name="f30" fmla="*/ f24 1 28"/>
                  <a:gd name="f31" fmla="*/ f25 1 56"/>
                  <a:gd name="f32" fmla="*/ f26 1 28"/>
                  <a:gd name="f33" fmla="*/ f27 1 56"/>
                  <a:gd name="f34" fmla="*/ 0 1 f21"/>
                  <a:gd name="f35" fmla="*/ f15 1 f21"/>
                  <a:gd name="f36" fmla="*/ 0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50"/>
                  </a:cxn>
                  <a:cxn ang="f28">
                    <a:pos x="f51" y="f48"/>
                  </a:cxn>
                </a:cxnLst>
                <a:rect l="f43" t="f46" r="f44" b="f45"/>
                <a:pathLst>
                  <a:path w="56" h="28">
                    <a:moveTo>
                      <a:pt x="f6" y="f7"/>
                    </a:moveTo>
                    <a:cubicBezTo>
                      <a:pt x="f6" y="f8"/>
                      <a:pt x="f9" y="f5"/>
                      <a:pt x="f7" y="f5"/>
                    </a:cubicBezTo>
                    <a:cubicBezTo>
                      <a:pt x="f10" y="f5"/>
                      <a:pt x="f5" y="f8"/>
                      <a:pt x="f5" y="f7"/>
                    </a:cubicBezTo>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sp>
            <p:nvSpPr>
              <p:cNvPr id="45" name="Freeform 10">
                <a:extLst>
                  <a:ext uri="{FF2B5EF4-FFF2-40B4-BE49-F238E27FC236}">
                    <a16:creationId xmlns:a16="http://schemas.microsoft.com/office/drawing/2014/main" id="{37F57990-0685-4C2B-B741-DDBB1F3A62F3}"/>
                  </a:ext>
                </a:extLst>
              </p:cNvPr>
              <p:cNvSpPr/>
              <p:nvPr/>
            </p:nvSpPr>
            <p:spPr>
              <a:xfrm>
                <a:off x="4445117" y="3416801"/>
                <a:ext cx="169749" cy="82734"/>
              </a:xfrm>
              <a:custGeom>
                <a:avLst/>
                <a:gdLst>
                  <a:gd name="f0" fmla="val 10800000"/>
                  <a:gd name="f1" fmla="val 5400000"/>
                  <a:gd name="f2" fmla="val 180"/>
                  <a:gd name="f3" fmla="val w"/>
                  <a:gd name="f4" fmla="val h"/>
                  <a:gd name="f5" fmla="val 0"/>
                  <a:gd name="f6" fmla="val 40"/>
                  <a:gd name="f7" fmla="val 20"/>
                  <a:gd name="f8" fmla="val 9"/>
                  <a:gd name="f9" fmla="val 31"/>
                  <a:gd name="f10" fmla="+- 0 0 -90"/>
                  <a:gd name="f11" fmla="*/ f3 1 40"/>
                  <a:gd name="f12" fmla="*/ f4 1 20"/>
                  <a:gd name="f13" fmla="val f5"/>
                  <a:gd name="f14" fmla="val f6"/>
                  <a:gd name="f15" fmla="val f7"/>
                  <a:gd name="f16" fmla="*/ f10 f0 1"/>
                  <a:gd name="f17" fmla="+- f15 0 f13"/>
                  <a:gd name="f18" fmla="+- f14 0 f13"/>
                  <a:gd name="f19" fmla="*/ f16 1 f2"/>
                  <a:gd name="f20" fmla="*/ f18 1 40"/>
                  <a:gd name="f21" fmla="*/ f17 1 20"/>
                  <a:gd name="f22" fmla="*/ 40 f18 1"/>
                  <a:gd name="f23" fmla="*/ 20 f17 1"/>
                  <a:gd name="f24" fmla="*/ 20 f18 1"/>
                  <a:gd name="f25" fmla="*/ 0 f17 1"/>
                  <a:gd name="f26" fmla="*/ 0 f18 1"/>
                  <a:gd name="f27" fmla="+- f19 0 f1"/>
                  <a:gd name="f28" fmla="*/ f22 1 40"/>
                  <a:gd name="f29" fmla="*/ f23 1 20"/>
                  <a:gd name="f30" fmla="*/ f24 1 40"/>
                  <a:gd name="f31" fmla="*/ f25 1 20"/>
                  <a:gd name="f32" fmla="*/ f26 1 40"/>
                  <a:gd name="f33" fmla="*/ 0 1 f20"/>
                  <a:gd name="f34" fmla="*/ f14 1 f20"/>
                  <a:gd name="f35" fmla="*/ 0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7"/>
                  </a:cxn>
                </a:cxnLst>
                <a:rect l="f42" t="f45" r="f43" b="f44"/>
                <a:pathLst>
                  <a:path w="40" h="20">
                    <a:moveTo>
                      <a:pt x="f6" y="f7"/>
                    </a:moveTo>
                    <a:cubicBezTo>
                      <a:pt x="f6" y="f8"/>
                      <a:pt x="f9" y="f5"/>
                      <a:pt x="f7" y="f5"/>
                    </a:cubicBezTo>
                    <a:cubicBezTo>
                      <a:pt x="f8" y="f5"/>
                      <a:pt x="f5" y="f8"/>
                      <a:pt x="f5" y="f7"/>
                    </a:cubicBezTo>
                  </a:path>
                </a:pathLst>
              </a:custGeom>
              <a:noFill/>
              <a:ln w="12701" cap="flat">
                <a:solidFill>
                  <a:srgbClr val="FFFFFF"/>
                </a:solidFill>
                <a:prstDash val="solid"/>
                <a:miter/>
              </a:ln>
            </p:spPr>
            <p:txBody>
              <a:bodyPr vert="horz" wrap="square" lIns="89642" tIns="44821" rIns="89642" bIns="44821" anchor="t" anchorCtr="1" compatLnSpc="1">
                <a:noAutofit/>
              </a:bodyPr>
              <a:lstStyle/>
              <a:p>
                <a:pPr algn="ctr">
                  <a:defRPr sz="1800" b="0" i="0" u="none" strike="noStrike" kern="0" cap="none" spc="0" baseline="0">
                    <a:solidFill>
                      <a:srgbClr val="000000"/>
                    </a:solidFill>
                    <a:uFillTx/>
                  </a:defRPr>
                </a:pPr>
                <a:endParaRPr lang="en-US">
                  <a:solidFill>
                    <a:srgbClr val="353535"/>
                  </a:solidFill>
                  <a:latin typeface="Segoe UI Semilight"/>
                </a:endParaRPr>
              </a:p>
            </p:txBody>
          </p:sp>
        </p:grpSp>
      </p:grpSp>
      <p:grpSp>
        <p:nvGrpSpPr>
          <p:cNvPr id="46" name="Group 235">
            <a:extLst>
              <a:ext uri="{FF2B5EF4-FFF2-40B4-BE49-F238E27FC236}">
                <a16:creationId xmlns:a16="http://schemas.microsoft.com/office/drawing/2014/main" id="{C8B35CA5-D6E0-4A9A-997D-420CFA4665D3}"/>
              </a:ext>
            </a:extLst>
          </p:cNvPr>
          <p:cNvGrpSpPr/>
          <p:nvPr/>
        </p:nvGrpSpPr>
        <p:grpSpPr>
          <a:xfrm>
            <a:off x="4190331" y="1734416"/>
            <a:ext cx="761497" cy="771668"/>
            <a:chOff x="7611227" y="3034500"/>
            <a:chExt cx="914400" cy="914400"/>
          </a:xfrm>
        </p:grpSpPr>
        <p:sp>
          <p:nvSpPr>
            <p:cNvPr id="47" name="Oval 236">
              <a:extLst>
                <a:ext uri="{FF2B5EF4-FFF2-40B4-BE49-F238E27FC236}">
                  <a16:creationId xmlns:a16="http://schemas.microsoft.com/office/drawing/2014/main" id="{AD6A55B3-6EF7-4198-A739-3BABE2CFCB66}"/>
                </a:ext>
              </a:extLst>
            </p:cNvPr>
            <p:cNvSpPr/>
            <p:nvPr/>
          </p:nvSpPr>
          <p:spPr>
            <a:xfrm>
              <a:off x="7611227" y="3034500"/>
              <a:ext cx="914400" cy="914400"/>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solidFill>
              <a:srgbClr val="0078D7"/>
            </a:solidFill>
            <a:ln cap="flat">
              <a:noFill/>
              <a:prstDash val="solid"/>
            </a:ln>
          </p:spPr>
          <p:txBody>
            <a:bodyPr vert="horz" wrap="square" lIns="179285" tIns="143428" rIns="179285" bIns="143428" anchor="t" anchorCtr="1" compatLnSpc="1">
              <a:noAutofit/>
            </a:bodyPr>
            <a:lstStyle/>
            <a:p>
              <a:pPr algn="ctr" defTabSz="914098">
                <a:lnSpc>
                  <a:spcPct val="90000"/>
                </a:lnSpc>
                <a:defRPr sz="1800" b="0" i="0" u="none" strike="noStrike" kern="0" cap="none" spc="0" baseline="0">
                  <a:solidFill>
                    <a:srgbClr val="000000"/>
                  </a:solidFill>
                  <a:uFillTx/>
                </a:defRPr>
              </a:pPr>
              <a:endParaRPr lang="en-US" sz="2353">
                <a:solidFill>
                  <a:srgbClr val="000000"/>
                </a:solidFill>
                <a:latin typeface="Segoe UI Semilight"/>
                <a:ea typeface="Segoe UI" pitchFamily="34"/>
                <a:cs typeface="Segoe UI" pitchFamily="34"/>
              </a:endParaRPr>
            </a:p>
          </p:txBody>
        </p:sp>
        <p:grpSp>
          <p:nvGrpSpPr>
            <p:cNvPr id="48" name="Group 237">
              <a:extLst>
                <a:ext uri="{FF2B5EF4-FFF2-40B4-BE49-F238E27FC236}">
                  <a16:creationId xmlns:a16="http://schemas.microsoft.com/office/drawing/2014/main" id="{3802E8E0-58BC-4FBD-890C-285D883380A5}"/>
                </a:ext>
              </a:extLst>
            </p:cNvPr>
            <p:cNvGrpSpPr/>
            <p:nvPr/>
          </p:nvGrpSpPr>
          <p:grpSpPr>
            <a:xfrm>
              <a:off x="7839827" y="3188869"/>
              <a:ext cx="457200" cy="605661"/>
              <a:chOff x="7839827" y="3188869"/>
              <a:chExt cx="457200" cy="605661"/>
            </a:xfrm>
          </p:grpSpPr>
          <p:sp>
            <p:nvSpPr>
              <p:cNvPr id="49" name="Freeform 29">
                <a:extLst>
                  <a:ext uri="{FF2B5EF4-FFF2-40B4-BE49-F238E27FC236}">
                    <a16:creationId xmlns:a16="http://schemas.microsoft.com/office/drawing/2014/main" id="{5A8A2196-4442-4FFA-8CB8-C0A2BBBF7FB4}"/>
                  </a:ext>
                </a:extLst>
              </p:cNvPr>
              <p:cNvSpPr/>
              <p:nvPr/>
            </p:nvSpPr>
            <p:spPr>
              <a:xfrm>
                <a:off x="7839827" y="3188869"/>
                <a:ext cx="457200" cy="605661"/>
              </a:xfrm>
              <a:custGeom>
                <a:avLst/>
                <a:gdLst>
                  <a:gd name="f0" fmla="val 10800000"/>
                  <a:gd name="f1" fmla="val 5400000"/>
                  <a:gd name="f2" fmla="val 180"/>
                  <a:gd name="f3" fmla="val w"/>
                  <a:gd name="f4" fmla="val h"/>
                  <a:gd name="f5" fmla="val 0"/>
                  <a:gd name="f6" fmla="val 172"/>
                  <a:gd name="f7" fmla="val 228"/>
                  <a:gd name="f8" fmla="val 13"/>
                  <a:gd name="f9" fmla="val 6"/>
                  <a:gd name="f10" fmla="val 5"/>
                  <a:gd name="f11" fmla="val 12"/>
                  <a:gd name="f12" fmla="val 216"/>
                  <a:gd name="f13" fmla="val 223"/>
                  <a:gd name="f14" fmla="val 159"/>
                  <a:gd name="f15" fmla="val 166"/>
                  <a:gd name="f16" fmla="val 59"/>
                  <a:gd name="f17" fmla="val 110"/>
                  <a:gd name="f18" fmla="+- 0 0 -90"/>
                  <a:gd name="f19" fmla="*/ f3 1 172"/>
                  <a:gd name="f20" fmla="*/ f4 1 228"/>
                  <a:gd name="f21" fmla="val f5"/>
                  <a:gd name="f22" fmla="val f6"/>
                  <a:gd name="f23" fmla="val f7"/>
                  <a:gd name="f24" fmla="*/ f18 f0 1"/>
                  <a:gd name="f25" fmla="+- f23 0 f21"/>
                  <a:gd name="f26" fmla="+- f22 0 f21"/>
                  <a:gd name="f27" fmla="*/ f24 1 f2"/>
                  <a:gd name="f28" fmla="*/ f26 1 172"/>
                  <a:gd name="f29" fmla="*/ f25 1 228"/>
                  <a:gd name="f30" fmla="*/ 13 f26 1"/>
                  <a:gd name="f31" fmla="*/ 0 f25 1"/>
                  <a:gd name="f32" fmla="*/ 0 f26 1"/>
                  <a:gd name="f33" fmla="*/ 12 f25 1"/>
                  <a:gd name="f34" fmla="*/ 216 f25 1"/>
                  <a:gd name="f35" fmla="*/ 228 f25 1"/>
                  <a:gd name="f36" fmla="*/ 159 f26 1"/>
                  <a:gd name="f37" fmla="*/ 172 f26 1"/>
                  <a:gd name="f38" fmla="*/ 59 f25 1"/>
                  <a:gd name="f39" fmla="*/ 110 f26 1"/>
                  <a:gd name="f40" fmla="+- f27 0 f1"/>
                  <a:gd name="f41" fmla="*/ f30 1 172"/>
                  <a:gd name="f42" fmla="*/ f31 1 228"/>
                  <a:gd name="f43" fmla="*/ f32 1 172"/>
                  <a:gd name="f44" fmla="*/ f33 1 228"/>
                  <a:gd name="f45" fmla="*/ f34 1 228"/>
                  <a:gd name="f46" fmla="*/ f35 1 228"/>
                  <a:gd name="f47" fmla="*/ f36 1 172"/>
                  <a:gd name="f48" fmla="*/ f37 1 172"/>
                  <a:gd name="f49" fmla="*/ f38 1 228"/>
                  <a:gd name="f50" fmla="*/ f39 1 172"/>
                  <a:gd name="f51" fmla="*/ 0 1 f28"/>
                  <a:gd name="f52" fmla="*/ f22 1 f28"/>
                  <a:gd name="f53" fmla="*/ 0 1 f29"/>
                  <a:gd name="f54" fmla="*/ f23 1 f29"/>
                  <a:gd name="f55" fmla="*/ f41 1 f28"/>
                  <a:gd name="f56" fmla="*/ f42 1 f29"/>
                  <a:gd name="f57" fmla="*/ f43 1 f28"/>
                  <a:gd name="f58" fmla="*/ f44 1 f29"/>
                  <a:gd name="f59" fmla="*/ f45 1 f29"/>
                  <a:gd name="f60" fmla="*/ f46 1 f29"/>
                  <a:gd name="f61" fmla="*/ f47 1 f28"/>
                  <a:gd name="f62" fmla="*/ f48 1 f28"/>
                  <a:gd name="f63" fmla="*/ f49 1 f29"/>
                  <a:gd name="f64" fmla="*/ f50 1 f28"/>
                  <a:gd name="f65" fmla="*/ f51 f19 1"/>
                  <a:gd name="f66" fmla="*/ f52 f19 1"/>
                  <a:gd name="f67" fmla="*/ f54 f20 1"/>
                  <a:gd name="f68" fmla="*/ f53 f20 1"/>
                  <a:gd name="f69" fmla="*/ f55 f19 1"/>
                  <a:gd name="f70" fmla="*/ f56 f20 1"/>
                  <a:gd name="f71" fmla="*/ f57 f19 1"/>
                  <a:gd name="f72" fmla="*/ f58 f20 1"/>
                  <a:gd name="f73" fmla="*/ f59 f20 1"/>
                  <a:gd name="f74" fmla="*/ f60 f20 1"/>
                  <a:gd name="f75" fmla="*/ f61 f19 1"/>
                  <a:gd name="f76" fmla="*/ f62 f19 1"/>
                  <a:gd name="f77" fmla="*/ f63 f20 1"/>
                  <a:gd name="f78" fmla="*/ f64 f19 1"/>
                </a:gdLst>
                <a:ahLst/>
                <a:cxnLst>
                  <a:cxn ang="3cd4">
                    <a:pos x="hc" y="t"/>
                  </a:cxn>
                  <a:cxn ang="0">
                    <a:pos x="r" y="vc"/>
                  </a:cxn>
                  <a:cxn ang="cd4">
                    <a:pos x="hc" y="b"/>
                  </a:cxn>
                  <a:cxn ang="cd2">
                    <a:pos x="l" y="vc"/>
                  </a:cxn>
                  <a:cxn ang="f40">
                    <a:pos x="f69" y="f70"/>
                  </a:cxn>
                  <a:cxn ang="f40">
                    <a:pos x="f71" y="f72"/>
                  </a:cxn>
                  <a:cxn ang="f40">
                    <a:pos x="f71" y="f73"/>
                  </a:cxn>
                  <a:cxn ang="f40">
                    <a:pos x="f69" y="f74"/>
                  </a:cxn>
                  <a:cxn ang="f40">
                    <a:pos x="f75" y="f74"/>
                  </a:cxn>
                  <a:cxn ang="f40">
                    <a:pos x="f76" y="f73"/>
                  </a:cxn>
                  <a:cxn ang="f40">
                    <a:pos x="f76" y="f77"/>
                  </a:cxn>
                  <a:cxn ang="f40">
                    <a:pos x="f78" y="f70"/>
                  </a:cxn>
                  <a:cxn ang="f40">
                    <a:pos x="f69" y="f70"/>
                  </a:cxn>
                </a:cxnLst>
                <a:rect l="f65" t="f68" r="f66" b="f67"/>
                <a:pathLst>
                  <a:path w="172" h="228">
                    <a:moveTo>
                      <a:pt x="f8" y="f5"/>
                    </a:moveTo>
                    <a:cubicBezTo>
                      <a:pt x="f9" y="f5"/>
                      <a:pt x="f5" y="f10"/>
                      <a:pt x="f5" y="f11"/>
                    </a:cubicBezTo>
                    <a:cubicBezTo>
                      <a:pt x="f5" y="f12"/>
                      <a:pt x="f5" y="f12"/>
                      <a:pt x="f5" y="f12"/>
                    </a:cubicBezTo>
                    <a:cubicBezTo>
                      <a:pt x="f5" y="f13"/>
                      <a:pt x="f9" y="f7"/>
                      <a:pt x="f8" y="f7"/>
                    </a:cubicBezTo>
                    <a:cubicBezTo>
                      <a:pt x="f14" y="f7"/>
                      <a:pt x="f14" y="f7"/>
                      <a:pt x="f14" y="f7"/>
                    </a:cubicBezTo>
                    <a:cubicBezTo>
                      <a:pt x="f15" y="f7"/>
                      <a:pt x="f6" y="f13"/>
                      <a:pt x="f6" y="f12"/>
                    </a:cubicBezTo>
                    <a:cubicBezTo>
                      <a:pt x="f6" y="f16"/>
                      <a:pt x="f6" y="f16"/>
                      <a:pt x="f6" y="f16"/>
                    </a:cubicBezTo>
                    <a:cubicBezTo>
                      <a:pt x="f17" y="f5"/>
                      <a:pt x="f17" y="f5"/>
                      <a:pt x="f17" y="f5"/>
                    </a:cubicBezTo>
                    <a:lnTo>
                      <a:pt x="f8" y="f5"/>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0" name="Freeform 30">
                <a:extLst>
                  <a:ext uri="{FF2B5EF4-FFF2-40B4-BE49-F238E27FC236}">
                    <a16:creationId xmlns:a16="http://schemas.microsoft.com/office/drawing/2014/main" id="{8AD4CDA7-15F4-4BA6-A299-0E5DC0B24A7F}"/>
                  </a:ext>
                </a:extLst>
              </p:cNvPr>
              <p:cNvSpPr/>
              <p:nvPr/>
            </p:nvSpPr>
            <p:spPr>
              <a:xfrm>
                <a:off x="8132792" y="3188869"/>
                <a:ext cx="156472" cy="154753"/>
              </a:xfrm>
              <a:custGeom>
                <a:avLst/>
                <a:gdLst>
                  <a:gd name="f0" fmla="val 10800000"/>
                  <a:gd name="f1" fmla="val 5400000"/>
                  <a:gd name="f2" fmla="val 180"/>
                  <a:gd name="f3" fmla="val w"/>
                  <a:gd name="f4" fmla="val h"/>
                  <a:gd name="f5" fmla="val 0"/>
                  <a:gd name="f6" fmla="val 59"/>
                  <a:gd name="f7" fmla="val 58"/>
                  <a:gd name="f8" fmla="val 13"/>
                  <a:gd name="f9" fmla="val 6"/>
                  <a:gd name="f10" fmla="val 52"/>
                  <a:gd name="f11" fmla="val 45"/>
                  <a:gd name="f12" fmla="+- 0 0 -90"/>
                  <a:gd name="f13" fmla="*/ f3 1 59"/>
                  <a:gd name="f14" fmla="*/ f4 1 58"/>
                  <a:gd name="f15" fmla="val f5"/>
                  <a:gd name="f16" fmla="val f6"/>
                  <a:gd name="f17" fmla="val f7"/>
                  <a:gd name="f18" fmla="*/ f12 f0 1"/>
                  <a:gd name="f19" fmla="+- f17 0 f15"/>
                  <a:gd name="f20" fmla="+- f16 0 f15"/>
                  <a:gd name="f21" fmla="*/ f18 1 f2"/>
                  <a:gd name="f22" fmla="*/ f20 1 59"/>
                  <a:gd name="f23" fmla="*/ f19 1 58"/>
                  <a:gd name="f24" fmla="*/ 59 f20 1"/>
                  <a:gd name="f25" fmla="*/ 58 f19 1"/>
                  <a:gd name="f26" fmla="*/ 13 f20 1"/>
                  <a:gd name="f27" fmla="*/ 0 f20 1"/>
                  <a:gd name="f28" fmla="*/ 45 f19 1"/>
                  <a:gd name="f29" fmla="*/ 0 f19 1"/>
                  <a:gd name="f30" fmla="+- f21 0 f1"/>
                  <a:gd name="f31" fmla="*/ f24 1 59"/>
                  <a:gd name="f32" fmla="*/ f25 1 58"/>
                  <a:gd name="f33" fmla="*/ f26 1 59"/>
                  <a:gd name="f34" fmla="*/ f27 1 59"/>
                  <a:gd name="f35" fmla="*/ f28 1 58"/>
                  <a:gd name="f36" fmla="*/ f29 1 58"/>
                  <a:gd name="f37" fmla="*/ 0 1 f22"/>
                  <a:gd name="f38" fmla="*/ f16 1 f22"/>
                  <a:gd name="f39" fmla="*/ 0 1 f23"/>
                  <a:gd name="f40" fmla="*/ f17 1 f23"/>
                  <a:gd name="f41" fmla="*/ f31 1 f22"/>
                  <a:gd name="f42" fmla="*/ f32 1 f23"/>
                  <a:gd name="f43" fmla="*/ f33 1 f22"/>
                  <a:gd name="f44" fmla="*/ f34 1 f22"/>
                  <a:gd name="f45" fmla="*/ f35 1 f23"/>
                  <a:gd name="f46" fmla="*/ f36 1 f23"/>
                  <a:gd name="f47" fmla="*/ f37 f13 1"/>
                  <a:gd name="f48" fmla="*/ f38 f13 1"/>
                  <a:gd name="f49" fmla="*/ f40 f14 1"/>
                  <a:gd name="f50" fmla="*/ f39 f14 1"/>
                  <a:gd name="f51" fmla="*/ f41 f13 1"/>
                  <a:gd name="f52" fmla="*/ f42 f14 1"/>
                  <a:gd name="f53" fmla="*/ f43 f13 1"/>
                  <a:gd name="f54" fmla="*/ f44 f13 1"/>
                  <a:gd name="f55" fmla="*/ f45 f14 1"/>
                  <a:gd name="f56" fmla="*/ f46 f14 1"/>
                </a:gdLst>
                <a:ahLst/>
                <a:cxnLst>
                  <a:cxn ang="3cd4">
                    <a:pos x="hc" y="t"/>
                  </a:cxn>
                  <a:cxn ang="0">
                    <a:pos x="r" y="vc"/>
                  </a:cxn>
                  <a:cxn ang="cd4">
                    <a:pos x="hc" y="b"/>
                  </a:cxn>
                  <a:cxn ang="cd2">
                    <a:pos x="l" y="vc"/>
                  </a:cxn>
                  <a:cxn ang="f30">
                    <a:pos x="f51" y="f52"/>
                  </a:cxn>
                  <a:cxn ang="f30">
                    <a:pos x="f53" y="f52"/>
                  </a:cxn>
                  <a:cxn ang="f30">
                    <a:pos x="f54" y="f55"/>
                  </a:cxn>
                  <a:cxn ang="f30">
                    <a:pos x="f54" y="f56"/>
                  </a:cxn>
                </a:cxnLst>
                <a:rect l="f47" t="f50" r="f48" b="f49"/>
                <a:pathLst>
                  <a:path w="59" h="58">
                    <a:moveTo>
                      <a:pt x="f6" y="f7"/>
                    </a:moveTo>
                    <a:cubicBezTo>
                      <a:pt x="f8" y="f7"/>
                      <a:pt x="f8" y="f7"/>
                      <a:pt x="f8" y="f7"/>
                    </a:cubicBezTo>
                    <a:cubicBezTo>
                      <a:pt x="f9" y="f7"/>
                      <a:pt x="f5" y="f10"/>
                      <a:pt x="f5" y="f11"/>
                    </a:cubicBezTo>
                    <a:cubicBezTo>
                      <a:pt x="f5" y="f5"/>
                      <a:pt x="f5" y="f5"/>
                      <a:pt x="f5" y="f5"/>
                    </a:cubicBez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1" name="Rectangle 31">
                <a:extLst>
                  <a:ext uri="{FF2B5EF4-FFF2-40B4-BE49-F238E27FC236}">
                    <a16:creationId xmlns:a16="http://schemas.microsoft.com/office/drawing/2014/main" id="{CB8A3091-F58C-4D50-8F52-7D1A855A2E35}"/>
                  </a:ext>
                </a:extLst>
              </p:cNvPr>
              <p:cNvSpPr/>
              <p:nvPr/>
            </p:nvSpPr>
            <p:spPr>
              <a:xfrm>
                <a:off x="7904192" y="3343622"/>
                <a:ext cx="71021" cy="177018"/>
              </a:xfrm>
              <a:prstGeom prst="rect">
                <a:avLst/>
              </a:pr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2" name="Rectangle 32">
                <a:extLst>
                  <a:ext uri="{FF2B5EF4-FFF2-40B4-BE49-F238E27FC236}">
                    <a16:creationId xmlns:a16="http://schemas.microsoft.com/office/drawing/2014/main" id="{79EC9FEB-A880-401E-9FED-CCC52869BC76}"/>
                  </a:ext>
                </a:extLst>
              </p:cNvPr>
              <p:cNvSpPr/>
              <p:nvPr/>
            </p:nvSpPr>
            <p:spPr>
              <a:xfrm>
                <a:off x="8012942" y="3395953"/>
                <a:ext cx="53263" cy="124696"/>
              </a:xfrm>
              <a:prstGeom prst="rect">
                <a:avLst/>
              </a:pr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3" name="Rectangle 33">
                <a:extLst>
                  <a:ext uri="{FF2B5EF4-FFF2-40B4-BE49-F238E27FC236}">
                    <a16:creationId xmlns:a16="http://schemas.microsoft.com/office/drawing/2014/main" id="{A0215C5F-A7B2-43D2-A031-7F91CD15C3C5}"/>
                  </a:ext>
                </a:extLst>
              </p:cNvPr>
              <p:cNvSpPr/>
              <p:nvPr/>
            </p:nvSpPr>
            <p:spPr>
              <a:xfrm>
                <a:off x="8102827" y="3433800"/>
                <a:ext cx="45500" cy="86840"/>
              </a:xfrm>
              <a:prstGeom prst="rect">
                <a:avLst/>
              </a:pr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4" name="Freeform 34">
                <a:extLst>
                  <a:ext uri="{FF2B5EF4-FFF2-40B4-BE49-F238E27FC236}">
                    <a16:creationId xmlns:a16="http://schemas.microsoft.com/office/drawing/2014/main" id="{798B804F-D21B-4D9A-86D1-ECEF124406BF}"/>
                  </a:ext>
                </a:extLst>
              </p:cNvPr>
              <p:cNvSpPr/>
              <p:nvPr/>
            </p:nvSpPr>
            <p:spPr>
              <a:xfrm>
                <a:off x="8184949" y="3486131"/>
                <a:ext cx="43278" cy="34509"/>
              </a:xfrm>
              <a:custGeom>
                <a:avLst/>
                <a:gdLst>
                  <a:gd name="f0" fmla="val 10800000"/>
                  <a:gd name="f1" fmla="val 5400000"/>
                  <a:gd name="f2" fmla="val 180"/>
                  <a:gd name="f3" fmla="val w"/>
                  <a:gd name="f4" fmla="val h"/>
                  <a:gd name="f5" fmla="val 0"/>
                  <a:gd name="f6" fmla="val 39"/>
                  <a:gd name="f7" fmla="val 31"/>
                  <a:gd name="f8" fmla="val 36"/>
                  <a:gd name="f9" fmla="+- 0 0 -90"/>
                  <a:gd name="f10" fmla="*/ f3 1 39"/>
                  <a:gd name="f11" fmla="*/ f4 1 31"/>
                  <a:gd name="f12" fmla="val f5"/>
                  <a:gd name="f13" fmla="val f6"/>
                  <a:gd name="f14" fmla="val f7"/>
                  <a:gd name="f15" fmla="*/ f9 f0 1"/>
                  <a:gd name="f16" fmla="+- f14 0 f12"/>
                  <a:gd name="f17" fmla="+- f13 0 f12"/>
                  <a:gd name="f18" fmla="*/ f15 1 f2"/>
                  <a:gd name="f19" fmla="*/ f17 1 39"/>
                  <a:gd name="f20" fmla="*/ f16 1 31"/>
                  <a:gd name="f21" fmla="*/ 36 f17 1"/>
                  <a:gd name="f22" fmla="*/ 0 f16 1"/>
                  <a:gd name="f23" fmla="*/ 39 f17 1"/>
                  <a:gd name="f24" fmla="*/ 31 f16 1"/>
                  <a:gd name="f25" fmla="*/ 0 f17 1"/>
                  <a:gd name="f26" fmla="+- f18 0 f1"/>
                  <a:gd name="f27" fmla="*/ f21 1 39"/>
                  <a:gd name="f28" fmla="*/ f22 1 31"/>
                  <a:gd name="f29" fmla="*/ f23 1 39"/>
                  <a:gd name="f30" fmla="*/ f24 1 31"/>
                  <a:gd name="f31" fmla="*/ f25 1 39"/>
                  <a:gd name="f32" fmla="*/ 0 1 f19"/>
                  <a:gd name="f33" fmla="*/ f13 1 f19"/>
                  <a:gd name="f34" fmla="*/ 0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 ang="f26">
                    <a:pos x="f45" y="f46"/>
                  </a:cxn>
                </a:cxnLst>
                <a:rect l="f41" t="f44" r="f42" b="f43"/>
                <a:pathLst>
                  <a:path w="39" h="31">
                    <a:moveTo>
                      <a:pt x="f8" y="f5"/>
                    </a:moveTo>
                    <a:lnTo>
                      <a:pt x="f6" y="f5"/>
                    </a:lnTo>
                    <a:lnTo>
                      <a:pt x="f6" y="f7"/>
                    </a:lnTo>
                    <a:lnTo>
                      <a:pt x="f5" y="f7"/>
                    </a:lnTo>
                    <a:lnTo>
                      <a:pt x="f5" y="f5"/>
                    </a:lnTo>
                    <a:lnTo>
                      <a:pt x="f8" y="f5"/>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5" name="Line 35">
                <a:extLst>
                  <a:ext uri="{FF2B5EF4-FFF2-40B4-BE49-F238E27FC236}">
                    <a16:creationId xmlns:a16="http://schemas.microsoft.com/office/drawing/2014/main" id="{CE461299-1FB4-4A8B-821B-D9DEB69B852A}"/>
                  </a:ext>
                </a:extLst>
              </p:cNvPr>
              <p:cNvSpPr/>
              <p:nvPr/>
            </p:nvSpPr>
            <p:spPr>
              <a:xfrm flipH="1">
                <a:off x="7904192" y="3585216"/>
                <a:ext cx="122072"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6" name="Line 36">
                <a:extLst>
                  <a:ext uri="{FF2B5EF4-FFF2-40B4-BE49-F238E27FC236}">
                    <a16:creationId xmlns:a16="http://schemas.microsoft.com/office/drawing/2014/main" id="{ABCF71B7-6118-459E-8931-3688DD877A85}"/>
                  </a:ext>
                </a:extLst>
              </p:cNvPr>
              <p:cNvSpPr/>
              <p:nvPr/>
            </p:nvSpPr>
            <p:spPr>
              <a:xfrm flipH="1">
                <a:off x="7904192" y="3650906"/>
                <a:ext cx="92107"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7" name="Line 37">
                <a:extLst>
                  <a:ext uri="{FF2B5EF4-FFF2-40B4-BE49-F238E27FC236}">
                    <a16:creationId xmlns:a16="http://schemas.microsoft.com/office/drawing/2014/main" id="{AC2F5C88-A044-49E8-B6FC-0397A160F0D3}"/>
                  </a:ext>
                </a:extLst>
              </p:cNvPr>
              <p:cNvSpPr/>
              <p:nvPr/>
            </p:nvSpPr>
            <p:spPr>
              <a:xfrm flipH="1">
                <a:off x="7904192" y="3712143"/>
                <a:ext cx="122072"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8" name="Line 38">
                <a:extLst>
                  <a:ext uri="{FF2B5EF4-FFF2-40B4-BE49-F238E27FC236}">
                    <a16:creationId xmlns:a16="http://schemas.microsoft.com/office/drawing/2014/main" id="{EFB09295-40C2-4F41-930F-05386D9CBB2D}"/>
                  </a:ext>
                </a:extLst>
              </p:cNvPr>
              <p:cNvSpPr/>
              <p:nvPr/>
            </p:nvSpPr>
            <p:spPr>
              <a:xfrm flipH="1">
                <a:off x="8108377" y="3585216"/>
                <a:ext cx="122072"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59" name="Line 39">
                <a:extLst>
                  <a:ext uri="{FF2B5EF4-FFF2-40B4-BE49-F238E27FC236}">
                    <a16:creationId xmlns:a16="http://schemas.microsoft.com/office/drawing/2014/main" id="{30AAD209-4177-4863-855E-59C45125AC29}"/>
                  </a:ext>
                </a:extLst>
              </p:cNvPr>
              <p:cNvSpPr/>
              <p:nvPr/>
            </p:nvSpPr>
            <p:spPr>
              <a:xfrm flipH="1">
                <a:off x="8108377" y="3650906"/>
                <a:ext cx="93213"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sp>
            <p:nvSpPr>
              <p:cNvPr id="60" name="Line 40">
                <a:extLst>
                  <a:ext uri="{FF2B5EF4-FFF2-40B4-BE49-F238E27FC236}">
                    <a16:creationId xmlns:a16="http://schemas.microsoft.com/office/drawing/2014/main" id="{A81718F4-AA3D-4287-B040-FC3DADB4FB6B}"/>
                  </a:ext>
                </a:extLst>
              </p:cNvPr>
              <p:cNvSpPr/>
              <p:nvPr/>
            </p:nvSpPr>
            <p:spPr>
              <a:xfrm flipH="1">
                <a:off x="8108377" y="3712143"/>
                <a:ext cx="122072"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val f6"/>
                  <a:gd name="f13" fmla="*/ f7 f0 1"/>
                  <a:gd name="f14" fmla="*/ f8 f0 1"/>
                  <a:gd name="f15" fmla="?: f9 f3 1"/>
                  <a:gd name="f16" fmla="?: f10 f4 1"/>
                  <a:gd name="f17" fmla="?: f11 f5 1"/>
                  <a:gd name="f18" fmla="*/ f13 1 f2"/>
                  <a:gd name="f19" fmla="*/ f14 1 f2"/>
                  <a:gd name="f20" fmla="*/ f15 1 21600"/>
                  <a:gd name="f21" fmla="*/ f16 1 21600"/>
                  <a:gd name="f22" fmla="*/ 21600 f15 1"/>
                  <a:gd name="f23" fmla="*/ 21600 f16 1"/>
                  <a:gd name="f24" fmla="+- f18 0 f1"/>
                  <a:gd name="f25" fmla="+- f19 0 f1"/>
                  <a:gd name="f26" fmla="min f21 f20"/>
                  <a:gd name="f27" fmla="*/ f22 1 f17"/>
                  <a:gd name="f28" fmla="*/ f23 1 f17"/>
                  <a:gd name="f29" fmla="val f27"/>
                  <a:gd name="f30" fmla="val f28"/>
                  <a:gd name="f31" fmla="*/ f6 f26 1"/>
                  <a:gd name="f32" fmla="*/ f27 f26 1"/>
                  <a:gd name="f33" fmla="*/ f28 f26 1"/>
                  <a:gd name="f34" fmla="*/ f12 f26 1"/>
                  <a:gd name="f35" fmla="*/ f29 f26 1"/>
                  <a:gd name="f36" fmla="*/ f30 f26 1"/>
                </a:gdLst>
                <a:ahLst/>
                <a:cxnLst>
                  <a:cxn ang="3cd4">
                    <a:pos x="hc" y="t"/>
                  </a:cxn>
                  <a:cxn ang="0">
                    <a:pos x="r" y="vc"/>
                  </a:cxn>
                  <a:cxn ang="cd4">
                    <a:pos x="hc" y="b"/>
                  </a:cxn>
                  <a:cxn ang="cd2">
                    <a:pos x="l" y="vc"/>
                  </a:cxn>
                  <a:cxn ang="f24">
                    <a:pos x="f34" y="f34"/>
                  </a:cxn>
                  <a:cxn ang="f25">
                    <a:pos x="f35" y="f36"/>
                  </a:cxn>
                </a:cxnLst>
                <a:rect l="f31" t="f31" r="f32" b="f33"/>
                <a:pathLst>
                  <a:path>
                    <a:moveTo>
                      <a:pt x="f34" y="f34"/>
                    </a:moveTo>
                    <a:lnTo>
                      <a:pt x="f35" y="f36"/>
                    </a:lnTo>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353535"/>
                  </a:solidFill>
                  <a:latin typeface="Segoe UI Semilight"/>
                </a:endParaRPr>
              </a:p>
            </p:txBody>
          </p:sp>
        </p:grpSp>
      </p:grpSp>
      <p:grpSp>
        <p:nvGrpSpPr>
          <p:cNvPr id="61" name="Group 264">
            <a:extLst>
              <a:ext uri="{FF2B5EF4-FFF2-40B4-BE49-F238E27FC236}">
                <a16:creationId xmlns:a16="http://schemas.microsoft.com/office/drawing/2014/main" id="{3167A828-5D7A-4A45-91FA-FEE9516EF75E}"/>
              </a:ext>
            </a:extLst>
          </p:cNvPr>
          <p:cNvGrpSpPr/>
          <p:nvPr/>
        </p:nvGrpSpPr>
        <p:grpSpPr>
          <a:xfrm>
            <a:off x="3173545" y="1923005"/>
            <a:ext cx="345572" cy="422830"/>
            <a:chOff x="6560646" y="3221303"/>
            <a:chExt cx="548640" cy="540776"/>
          </a:xfrm>
        </p:grpSpPr>
        <p:sp>
          <p:nvSpPr>
            <p:cNvPr id="62" name="Freeform 44">
              <a:extLst>
                <a:ext uri="{FF2B5EF4-FFF2-40B4-BE49-F238E27FC236}">
                  <a16:creationId xmlns:a16="http://schemas.microsoft.com/office/drawing/2014/main" id="{3BE72CA9-B2BE-4C45-B562-5D5F2A8523E1}"/>
                </a:ext>
              </a:extLst>
            </p:cNvPr>
            <p:cNvSpPr/>
            <p:nvPr/>
          </p:nvSpPr>
          <p:spPr>
            <a:xfrm>
              <a:off x="6560646" y="3221303"/>
              <a:ext cx="201643" cy="219977"/>
            </a:xfrm>
            <a:custGeom>
              <a:avLst/>
              <a:gdLst>
                <a:gd name="f0" fmla="val 10800000"/>
                <a:gd name="f1" fmla="val 5400000"/>
                <a:gd name="f2" fmla="val 180"/>
                <a:gd name="f3" fmla="val w"/>
                <a:gd name="f4" fmla="val h"/>
                <a:gd name="f5" fmla="val 0"/>
                <a:gd name="f6" fmla="val 82"/>
                <a:gd name="f7" fmla="val 76"/>
                <a:gd name="f8" fmla="val 79"/>
                <a:gd name="f9" fmla="val 6"/>
                <a:gd name="f10" fmla="val 2"/>
                <a:gd name="f11" fmla="val 5"/>
                <a:gd name="f12" fmla="+- 0 0 -90"/>
                <a:gd name="f13" fmla="*/ f3 1 82"/>
                <a:gd name="f14" fmla="*/ f4 1 82"/>
                <a:gd name="f15" fmla="val f5"/>
                <a:gd name="f16" fmla="val f6"/>
                <a:gd name="f17" fmla="*/ f12 f0 1"/>
                <a:gd name="f18" fmla="+- f16 0 f15"/>
                <a:gd name="f19" fmla="*/ f17 1 f2"/>
                <a:gd name="f20" fmla="*/ f18 1 82"/>
                <a:gd name="f21" fmla="*/ 82 f18 1"/>
                <a:gd name="f22" fmla="*/ 76 f18 1"/>
                <a:gd name="f23" fmla="*/ 6 f18 1"/>
                <a:gd name="f24" fmla="*/ 0 f18 1"/>
                <a:gd name="f25" fmla="*/ 5 f18 1"/>
                <a:gd name="f26" fmla="+- f19 0 f1"/>
                <a:gd name="f27" fmla="*/ f21 1 82"/>
                <a:gd name="f28" fmla="*/ f22 1 82"/>
                <a:gd name="f29" fmla="*/ f23 1 82"/>
                <a:gd name="f30" fmla="*/ f24 1 82"/>
                <a:gd name="f31" fmla="*/ f25 1 82"/>
                <a:gd name="f32" fmla="*/ 0 1 f20"/>
                <a:gd name="f33" fmla="*/ f16 1 f20"/>
                <a:gd name="f34" fmla="*/ f27 1 f20"/>
                <a:gd name="f35" fmla="*/ f28 1 f20"/>
                <a:gd name="f36" fmla="*/ f29 1 f20"/>
                <a:gd name="f37" fmla="*/ f30 1 f20"/>
                <a:gd name="f38" fmla="*/ f31 1 f20"/>
                <a:gd name="f39" fmla="*/ f32 f13 1"/>
                <a:gd name="f40" fmla="*/ f33 f13 1"/>
                <a:gd name="f41" fmla="*/ f33 f14 1"/>
                <a:gd name="f42" fmla="*/ f32 f14 1"/>
                <a:gd name="f43" fmla="*/ f34 f13 1"/>
                <a:gd name="f44" fmla="*/ f35 f14 1"/>
                <a:gd name="f45" fmla="*/ f35 f13 1"/>
                <a:gd name="f46" fmla="*/ f34 f14 1"/>
                <a:gd name="f47" fmla="*/ f36 f13 1"/>
                <a:gd name="f48" fmla="*/ f37 f13 1"/>
                <a:gd name="f49" fmla="*/ f38 f14 1"/>
                <a:gd name="f50" fmla="*/ f37 f14 1"/>
              </a:gdLst>
              <a:ahLst/>
              <a:cxnLst>
                <a:cxn ang="3cd4">
                  <a:pos x="hc" y="t"/>
                </a:cxn>
                <a:cxn ang="0">
                  <a:pos x="r" y="vc"/>
                </a:cxn>
                <a:cxn ang="cd4">
                  <a:pos x="hc" y="b"/>
                </a:cxn>
                <a:cxn ang="cd2">
                  <a:pos x="l" y="vc"/>
                </a:cxn>
                <a:cxn ang="f26">
                  <a:pos x="f43" y="f44"/>
                </a:cxn>
                <a:cxn ang="f26">
                  <a:pos x="f45" y="f46"/>
                </a:cxn>
                <a:cxn ang="f26">
                  <a:pos x="f47" y="f46"/>
                </a:cxn>
                <a:cxn ang="f26">
                  <a:pos x="f48" y="f44"/>
                </a:cxn>
                <a:cxn ang="f26">
                  <a:pos x="f48" y="f49"/>
                </a:cxn>
                <a:cxn ang="f26">
                  <a:pos x="f47" y="f50"/>
                </a:cxn>
                <a:cxn ang="f26">
                  <a:pos x="f45" y="f50"/>
                </a:cxn>
                <a:cxn ang="f26">
                  <a:pos x="f43" y="f49"/>
                </a:cxn>
                <a:cxn ang="f26">
                  <a:pos x="f43" y="f44"/>
                </a:cxn>
              </a:cxnLst>
              <a:rect l="f39" t="f42" r="f40" b="f41"/>
              <a:pathLst>
                <a:path w="82" h="82">
                  <a:moveTo>
                    <a:pt x="f6" y="f7"/>
                  </a:moveTo>
                  <a:cubicBezTo>
                    <a:pt x="f6" y="f8"/>
                    <a:pt x="f8" y="f6"/>
                    <a:pt x="f7" y="f6"/>
                  </a:cubicBezTo>
                  <a:cubicBezTo>
                    <a:pt x="f9" y="f6"/>
                    <a:pt x="f9" y="f6"/>
                    <a:pt x="f9" y="f6"/>
                  </a:cubicBezTo>
                  <a:cubicBezTo>
                    <a:pt x="f10" y="f6"/>
                    <a:pt x="f5" y="f8"/>
                    <a:pt x="f5" y="f7"/>
                  </a:cubicBezTo>
                  <a:cubicBezTo>
                    <a:pt x="f5" y="f11"/>
                    <a:pt x="f5" y="f11"/>
                    <a:pt x="f5" y="f11"/>
                  </a:cubicBezTo>
                  <a:cubicBezTo>
                    <a:pt x="f5" y="f10"/>
                    <a:pt x="f10" y="f5"/>
                    <a:pt x="f9" y="f5"/>
                  </a:cubicBezTo>
                  <a:cubicBezTo>
                    <a:pt x="f7" y="f5"/>
                    <a:pt x="f7" y="f5"/>
                    <a:pt x="f7" y="f5"/>
                  </a:cubicBezTo>
                  <a:cubicBezTo>
                    <a:pt x="f8" y="f5"/>
                    <a:pt x="f6" y="f10"/>
                    <a:pt x="f6" y="f11"/>
                  </a:cubicBezTo>
                  <a:lnTo>
                    <a:pt x="f6" y="f7"/>
                  </a:lnTo>
                  <a:close/>
                </a:path>
              </a:pathLst>
            </a:custGeom>
            <a:solidFill>
              <a:srgbClr val="FFFFFF"/>
            </a:solid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002050"/>
                </a:solidFill>
                <a:latin typeface="Segoe UI Semilight"/>
              </a:endParaRPr>
            </a:p>
          </p:txBody>
        </p:sp>
        <p:sp>
          <p:nvSpPr>
            <p:cNvPr id="63" name="Freeform 45">
              <a:extLst>
                <a:ext uri="{FF2B5EF4-FFF2-40B4-BE49-F238E27FC236}">
                  <a16:creationId xmlns:a16="http://schemas.microsoft.com/office/drawing/2014/main" id="{DE40253E-9157-457D-BE3A-4E5E992E283C}"/>
                </a:ext>
              </a:extLst>
            </p:cNvPr>
            <p:cNvSpPr/>
            <p:nvPr/>
          </p:nvSpPr>
          <p:spPr>
            <a:xfrm>
              <a:off x="6560646" y="3477947"/>
              <a:ext cx="201643" cy="109993"/>
            </a:xfrm>
            <a:custGeom>
              <a:avLst/>
              <a:gdLst>
                <a:gd name="f0" fmla="val 10800000"/>
                <a:gd name="f1" fmla="val 5400000"/>
                <a:gd name="f2" fmla="val 180"/>
                <a:gd name="f3" fmla="val w"/>
                <a:gd name="f4" fmla="val h"/>
                <a:gd name="f5" fmla="val 0"/>
                <a:gd name="f6" fmla="val 82"/>
                <a:gd name="f7" fmla="val 41"/>
                <a:gd name="f8" fmla="val 38"/>
                <a:gd name="f9" fmla="val 39"/>
                <a:gd name="f10" fmla="val 79"/>
                <a:gd name="f11" fmla="val 76"/>
                <a:gd name="f12" fmla="val 6"/>
                <a:gd name="f13" fmla="val 2"/>
                <a:gd name="f14" fmla="val 3"/>
                <a:gd name="f15" fmla="val 1"/>
                <a:gd name="f16" fmla="+- 0 0 -90"/>
                <a:gd name="f17" fmla="*/ f3 1 82"/>
                <a:gd name="f18" fmla="*/ f4 1 41"/>
                <a:gd name="f19" fmla="val f5"/>
                <a:gd name="f20" fmla="val f6"/>
                <a:gd name="f21" fmla="val f7"/>
                <a:gd name="f22" fmla="*/ f16 f0 1"/>
                <a:gd name="f23" fmla="+- f21 0 f19"/>
                <a:gd name="f24" fmla="+- f20 0 f19"/>
                <a:gd name="f25" fmla="*/ f22 1 f2"/>
                <a:gd name="f26" fmla="*/ f24 1 82"/>
                <a:gd name="f27" fmla="*/ f23 1 41"/>
                <a:gd name="f28" fmla="*/ 82 f24 1"/>
                <a:gd name="f29" fmla="*/ 38 f23 1"/>
                <a:gd name="f30" fmla="*/ 76 f24 1"/>
                <a:gd name="f31" fmla="*/ 41 f23 1"/>
                <a:gd name="f32" fmla="*/ 6 f24 1"/>
                <a:gd name="f33" fmla="*/ 0 f24 1"/>
                <a:gd name="f34" fmla="*/ 3 f23 1"/>
                <a:gd name="f35" fmla="*/ 0 f23 1"/>
                <a:gd name="f36" fmla="+- f25 0 f1"/>
                <a:gd name="f37" fmla="*/ f28 1 82"/>
                <a:gd name="f38" fmla="*/ f29 1 41"/>
                <a:gd name="f39" fmla="*/ f30 1 82"/>
                <a:gd name="f40" fmla="*/ f31 1 41"/>
                <a:gd name="f41" fmla="*/ f32 1 82"/>
                <a:gd name="f42" fmla="*/ f33 1 82"/>
                <a:gd name="f43" fmla="*/ f34 1 41"/>
                <a:gd name="f44" fmla="*/ f35 1 41"/>
                <a:gd name="f45" fmla="*/ 0 1 f26"/>
                <a:gd name="f46" fmla="*/ f20 1 f26"/>
                <a:gd name="f47" fmla="*/ 0 1 f27"/>
                <a:gd name="f48" fmla="*/ f21 1 f27"/>
                <a:gd name="f49" fmla="*/ f37 1 f26"/>
                <a:gd name="f50" fmla="*/ f38 1 f27"/>
                <a:gd name="f51" fmla="*/ f39 1 f26"/>
                <a:gd name="f52" fmla="*/ f40 1 f27"/>
                <a:gd name="f53" fmla="*/ f41 1 f26"/>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8 1"/>
                <a:gd name="f65" fmla="*/ f53 f17 1"/>
                <a:gd name="f66" fmla="*/ f54 f17 1"/>
                <a:gd name="f67" fmla="*/ f55 f18 1"/>
                <a:gd name="f68" fmla="*/ f56 f18 1"/>
              </a:gdLst>
              <a:ahLst/>
              <a:cxnLst>
                <a:cxn ang="3cd4">
                  <a:pos x="hc" y="t"/>
                </a:cxn>
                <a:cxn ang="0">
                  <a:pos x="r" y="vc"/>
                </a:cxn>
                <a:cxn ang="cd4">
                  <a:pos x="hc" y="b"/>
                </a:cxn>
                <a:cxn ang="cd2">
                  <a:pos x="l" y="vc"/>
                </a:cxn>
                <a:cxn ang="f36">
                  <a:pos x="f61" y="f62"/>
                </a:cxn>
                <a:cxn ang="f36">
                  <a:pos x="f63" y="f64"/>
                </a:cxn>
                <a:cxn ang="f36">
                  <a:pos x="f65" y="f64"/>
                </a:cxn>
                <a:cxn ang="f36">
                  <a:pos x="f66" y="f62"/>
                </a:cxn>
                <a:cxn ang="f36">
                  <a:pos x="f66" y="f67"/>
                </a:cxn>
                <a:cxn ang="f36">
                  <a:pos x="f65" y="f68"/>
                </a:cxn>
                <a:cxn ang="f36">
                  <a:pos x="f63" y="f68"/>
                </a:cxn>
                <a:cxn ang="f36">
                  <a:pos x="f61" y="f67"/>
                </a:cxn>
                <a:cxn ang="f36">
                  <a:pos x="f61" y="f62"/>
                </a:cxn>
              </a:cxnLst>
              <a:rect l="f57" t="f60" r="f58" b="f59"/>
              <a:pathLst>
                <a:path w="82" h="41">
                  <a:moveTo>
                    <a:pt x="f6" y="f8"/>
                  </a:moveTo>
                  <a:cubicBezTo>
                    <a:pt x="f6" y="f9"/>
                    <a:pt x="f10" y="f7"/>
                    <a:pt x="f11" y="f7"/>
                  </a:cubicBezTo>
                  <a:cubicBezTo>
                    <a:pt x="f12" y="f7"/>
                    <a:pt x="f12" y="f7"/>
                    <a:pt x="f12" y="f7"/>
                  </a:cubicBezTo>
                  <a:cubicBezTo>
                    <a:pt x="f13" y="f7"/>
                    <a:pt x="f5" y="f9"/>
                    <a:pt x="f5" y="f8"/>
                  </a:cubicBezTo>
                  <a:cubicBezTo>
                    <a:pt x="f5" y="f14"/>
                    <a:pt x="f5" y="f14"/>
                    <a:pt x="f5" y="f14"/>
                  </a:cubicBezTo>
                  <a:cubicBezTo>
                    <a:pt x="f5" y="f15"/>
                    <a:pt x="f13" y="f5"/>
                    <a:pt x="f12" y="f5"/>
                  </a:cubicBezTo>
                  <a:cubicBezTo>
                    <a:pt x="f11" y="f5"/>
                    <a:pt x="f11" y="f5"/>
                    <a:pt x="f11" y="f5"/>
                  </a:cubicBezTo>
                  <a:cubicBezTo>
                    <a:pt x="f10" y="f5"/>
                    <a:pt x="f6" y="f15"/>
                    <a:pt x="f6" y="f14"/>
                  </a:cubicBezTo>
                  <a:lnTo>
                    <a:pt x="f6" y="f8"/>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002050"/>
                </a:solidFill>
                <a:latin typeface="Segoe UI Semilight"/>
              </a:endParaRPr>
            </a:p>
          </p:txBody>
        </p:sp>
        <p:sp>
          <p:nvSpPr>
            <p:cNvPr id="64" name="Freeform 46">
              <a:extLst>
                <a:ext uri="{FF2B5EF4-FFF2-40B4-BE49-F238E27FC236}">
                  <a16:creationId xmlns:a16="http://schemas.microsoft.com/office/drawing/2014/main" id="{E404896B-6CE6-4865-BEA8-27B5A42C6438}"/>
                </a:ext>
              </a:extLst>
            </p:cNvPr>
            <p:cNvSpPr/>
            <p:nvPr/>
          </p:nvSpPr>
          <p:spPr>
            <a:xfrm>
              <a:off x="6798957" y="3221303"/>
              <a:ext cx="310329" cy="366628"/>
            </a:xfrm>
            <a:custGeom>
              <a:avLst/>
              <a:gdLst>
                <a:gd name="f0" fmla="val 10800000"/>
                <a:gd name="f1" fmla="val 5400000"/>
                <a:gd name="f2" fmla="val 180"/>
                <a:gd name="f3" fmla="val w"/>
                <a:gd name="f4" fmla="val h"/>
                <a:gd name="f5" fmla="val 0"/>
                <a:gd name="f6" fmla="val 126"/>
                <a:gd name="f7" fmla="val 137"/>
                <a:gd name="f8" fmla="val 127"/>
                <a:gd name="f9" fmla="val 133"/>
                <a:gd name="f10" fmla="val 122"/>
                <a:gd name="f11" fmla="val 117"/>
                <a:gd name="f12" fmla="val 9"/>
                <a:gd name="f13" fmla="val 4"/>
                <a:gd name="f14" fmla="+- 0 0 -90"/>
                <a:gd name="f15" fmla="*/ f3 1 126"/>
                <a:gd name="f16" fmla="*/ f4 1 137"/>
                <a:gd name="f17" fmla="val f5"/>
                <a:gd name="f18" fmla="val f6"/>
                <a:gd name="f19" fmla="val f7"/>
                <a:gd name="f20" fmla="*/ f14 f0 1"/>
                <a:gd name="f21" fmla="+- f19 0 f17"/>
                <a:gd name="f22" fmla="+- f18 0 f17"/>
                <a:gd name="f23" fmla="*/ f20 1 f2"/>
                <a:gd name="f24" fmla="*/ f22 1 126"/>
                <a:gd name="f25" fmla="*/ f21 1 137"/>
                <a:gd name="f26" fmla="*/ 126 f22 1"/>
                <a:gd name="f27" fmla="*/ 127 f21 1"/>
                <a:gd name="f28" fmla="*/ 117 f22 1"/>
                <a:gd name="f29" fmla="*/ 137 f21 1"/>
                <a:gd name="f30" fmla="*/ 9 f22 1"/>
                <a:gd name="f31" fmla="*/ 0 f22 1"/>
                <a:gd name="f32" fmla="*/ 9 f21 1"/>
                <a:gd name="f33" fmla="*/ 0 f21 1"/>
                <a:gd name="f34" fmla="+- f23 0 f1"/>
                <a:gd name="f35" fmla="*/ f26 1 126"/>
                <a:gd name="f36" fmla="*/ f27 1 137"/>
                <a:gd name="f37" fmla="*/ f28 1 126"/>
                <a:gd name="f38" fmla="*/ f29 1 137"/>
                <a:gd name="f39" fmla="*/ f30 1 126"/>
                <a:gd name="f40" fmla="*/ f31 1 126"/>
                <a:gd name="f41" fmla="*/ f32 1 137"/>
                <a:gd name="f42" fmla="*/ f33 1 137"/>
                <a:gd name="f43" fmla="*/ 0 1 f24"/>
                <a:gd name="f44" fmla="*/ f18 1 f24"/>
                <a:gd name="f45" fmla="*/ 0 1 f25"/>
                <a:gd name="f46" fmla="*/ f19 1 f25"/>
                <a:gd name="f47" fmla="*/ f35 1 f24"/>
                <a:gd name="f48" fmla="*/ f36 1 f25"/>
                <a:gd name="f49" fmla="*/ f37 1 f24"/>
                <a:gd name="f50" fmla="*/ f38 1 f25"/>
                <a:gd name="f51" fmla="*/ f39 1 f24"/>
                <a:gd name="f52" fmla="*/ f40 1 f24"/>
                <a:gd name="f53" fmla="*/ f41 1 f25"/>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5 1"/>
                <a:gd name="f65" fmla="*/ f53 f16 1"/>
                <a:gd name="f66" fmla="*/ f54 f16 1"/>
              </a:gdLst>
              <a:ahLst/>
              <a:cxnLst>
                <a:cxn ang="3cd4">
                  <a:pos x="hc" y="t"/>
                </a:cxn>
                <a:cxn ang="0">
                  <a:pos x="r" y="vc"/>
                </a:cxn>
                <a:cxn ang="cd4">
                  <a:pos x="hc" y="b"/>
                </a:cxn>
                <a:cxn ang="cd2">
                  <a:pos x="l" y="vc"/>
                </a:cxn>
                <a:cxn ang="f34">
                  <a:pos x="f59" y="f60"/>
                </a:cxn>
                <a:cxn ang="f34">
                  <a:pos x="f61" y="f62"/>
                </a:cxn>
                <a:cxn ang="f34">
                  <a:pos x="f63" y="f62"/>
                </a:cxn>
                <a:cxn ang="f34">
                  <a:pos x="f64" y="f60"/>
                </a:cxn>
                <a:cxn ang="f34">
                  <a:pos x="f64" y="f65"/>
                </a:cxn>
                <a:cxn ang="f34">
                  <a:pos x="f63" y="f66"/>
                </a:cxn>
                <a:cxn ang="f34">
                  <a:pos x="f61" y="f66"/>
                </a:cxn>
                <a:cxn ang="f34">
                  <a:pos x="f59" y="f65"/>
                </a:cxn>
                <a:cxn ang="f34">
                  <a:pos x="f59" y="f60"/>
                </a:cxn>
              </a:cxnLst>
              <a:rect l="f55" t="f58" r="f56" b="f57"/>
              <a:pathLst>
                <a:path w="126" h="137">
                  <a:moveTo>
                    <a:pt x="f6" y="f8"/>
                  </a:moveTo>
                  <a:cubicBezTo>
                    <a:pt x="f6" y="f9"/>
                    <a:pt x="f10" y="f7"/>
                    <a:pt x="f11" y="f7"/>
                  </a:cubicBezTo>
                  <a:cubicBezTo>
                    <a:pt x="f12" y="f7"/>
                    <a:pt x="f12" y="f7"/>
                    <a:pt x="f12" y="f7"/>
                  </a:cubicBezTo>
                  <a:cubicBezTo>
                    <a:pt x="f13" y="f7"/>
                    <a:pt x="f5" y="f9"/>
                    <a:pt x="f5" y="f8"/>
                  </a:cubicBezTo>
                  <a:cubicBezTo>
                    <a:pt x="f5" y="f12"/>
                    <a:pt x="f5" y="f12"/>
                    <a:pt x="f5" y="f12"/>
                  </a:cubicBezTo>
                  <a:cubicBezTo>
                    <a:pt x="f5" y="f13"/>
                    <a:pt x="f13" y="f5"/>
                    <a:pt x="f12" y="f5"/>
                  </a:cubicBezTo>
                  <a:cubicBezTo>
                    <a:pt x="f11" y="f5"/>
                    <a:pt x="f11" y="f5"/>
                    <a:pt x="f11" y="f5"/>
                  </a:cubicBezTo>
                  <a:cubicBezTo>
                    <a:pt x="f10" y="f5"/>
                    <a:pt x="f6" y="f13"/>
                    <a:pt x="f6" y="f12"/>
                  </a:cubicBezTo>
                  <a:lnTo>
                    <a:pt x="f6" y="f8"/>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002050"/>
                </a:solidFill>
                <a:latin typeface="Segoe UI Semilight"/>
              </a:endParaRPr>
            </a:p>
          </p:txBody>
        </p:sp>
        <p:sp>
          <p:nvSpPr>
            <p:cNvPr id="65" name="Freeform 47">
              <a:extLst>
                <a:ext uri="{FF2B5EF4-FFF2-40B4-BE49-F238E27FC236}">
                  <a16:creationId xmlns:a16="http://schemas.microsoft.com/office/drawing/2014/main" id="{4588E4AD-1A88-4C4D-A3E7-76AF0B3D8D4E}"/>
                </a:ext>
              </a:extLst>
            </p:cNvPr>
            <p:cNvSpPr/>
            <p:nvPr/>
          </p:nvSpPr>
          <p:spPr>
            <a:xfrm>
              <a:off x="6560646" y="3631137"/>
              <a:ext cx="548640" cy="130942"/>
            </a:xfrm>
            <a:custGeom>
              <a:avLst/>
              <a:gdLst>
                <a:gd name="f0" fmla="val 10800000"/>
                <a:gd name="f1" fmla="val 5400000"/>
                <a:gd name="f2" fmla="val 180"/>
                <a:gd name="f3" fmla="val w"/>
                <a:gd name="f4" fmla="val h"/>
                <a:gd name="f5" fmla="val 0"/>
                <a:gd name="f6" fmla="val 223"/>
                <a:gd name="f7" fmla="val 49"/>
                <a:gd name="f8" fmla="val 46"/>
                <a:gd name="f9" fmla="val 48"/>
                <a:gd name="f10" fmla="val 216"/>
                <a:gd name="f11" fmla="val 208"/>
                <a:gd name="f12" fmla="val 15"/>
                <a:gd name="f13" fmla="val 7"/>
                <a:gd name="f14" fmla="val 3"/>
                <a:gd name="f15" fmla="val 1"/>
                <a:gd name="f16" fmla="+- 0 0 -90"/>
                <a:gd name="f17" fmla="*/ f3 1 223"/>
                <a:gd name="f18" fmla="*/ f4 1 49"/>
                <a:gd name="f19" fmla="val f5"/>
                <a:gd name="f20" fmla="val f6"/>
                <a:gd name="f21" fmla="val f7"/>
                <a:gd name="f22" fmla="*/ f16 f0 1"/>
                <a:gd name="f23" fmla="+- f21 0 f19"/>
                <a:gd name="f24" fmla="+- f20 0 f19"/>
                <a:gd name="f25" fmla="*/ f22 1 f2"/>
                <a:gd name="f26" fmla="*/ f24 1 223"/>
                <a:gd name="f27" fmla="*/ f23 1 49"/>
                <a:gd name="f28" fmla="*/ 223 f24 1"/>
                <a:gd name="f29" fmla="*/ 46 f23 1"/>
                <a:gd name="f30" fmla="*/ 208 f24 1"/>
                <a:gd name="f31" fmla="*/ 49 f23 1"/>
                <a:gd name="f32" fmla="*/ 15 f24 1"/>
                <a:gd name="f33" fmla="*/ 0 f24 1"/>
                <a:gd name="f34" fmla="*/ 3 f23 1"/>
                <a:gd name="f35" fmla="*/ 0 f23 1"/>
                <a:gd name="f36" fmla="+- f25 0 f1"/>
                <a:gd name="f37" fmla="*/ f28 1 223"/>
                <a:gd name="f38" fmla="*/ f29 1 49"/>
                <a:gd name="f39" fmla="*/ f30 1 223"/>
                <a:gd name="f40" fmla="*/ f31 1 49"/>
                <a:gd name="f41" fmla="*/ f32 1 223"/>
                <a:gd name="f42" fmla="*/ f33 1 223"/>
                <a:gd name="f43" fmla="*/ f34 1 49"/>
                <a:gd name="f44" fmla="*/ f35 1 49"/>
                <a:gd name="f45" fmla="*/ 0 1 f26"/>
                <a:gd name="f46" fmla="*/ f20 1 f26"/>
                <a:gd name="f47" fmla="*/ 0 1 f27"/>
                <a:gd name="f48" fmla="*/ f21 1 f27"/>
                <a:gd name="f49" fmla="*/ f37 1 f26"/>
                <a:gd name="f50" fmla="*/ f38 1 f27"/>
                <a:gd name="f51" fmla="*/ f39 1 f26"/>
                <a:gd name="f52" fmla="*/ f40 1 f27"/>
                <a:gd name="f53" fmla="*/ f41 1 f26"/>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8 1"/>
                <a:gd name="f65" fmla="*/ f53 f17 1"/>
                <a:gd name="f66" fmla="*/ f54 f17 1"/>
                <a:gd name="f67" fmla="*/ f55 f18 1"/>
                <a:gd name="f68" fmla="*/ f56 f18 1"/>
              </a:gdLst>
              <a:ahLst/>
              <a:cxnLst>
                <a:cxn ang="3cd4">
                  <a:pos x="hc" y="t"/>
                </a:cxn>
                <a:cxn ang="0">
                  <a:pos x="r" y="vc"/>
                </a:cxn>
                <a:cxn ang="cd4">
                  <a:pos x="hc" y="b"/>
                </a:cxn>
                <a:cxn ang="cd2">
                  <a:pos x="l" y="vc"/>
                </a:cxn>
                <a:cxn ang="f36">
                  <a:pos x="f61" y="f62"/>
                </a:cxn>
                <a:cxn ang="f36">
                  <a:pos x="f63" y="f64"/>
                </a:cxn>
                <a:cxn ang="f36">
                  <a:pos x="f65" y="f64"/>
                </a:cxn>
                <a:cxn ang="f36">
                  <a:pos x="f66" y="f62"/>
                </a:cxn>
                <a:cxn ang="f36">
                  <a:pos x="f66" y="f67"/>
                </a:cxn>
                <a:cxn ang="f36">
                  <a:pos x="f65" y="f68"/>
                </a:cxn>
                <a:cxn ang="f36">
                  <a:pos x="f63" y="f68"/>
                </a:cxn>
                <a:cxn ang="f36">
                  <a:pos x="f61" y="f67"/>
                </a:cxn>
                <a:cxn ang="f36">
                  <a:pos x="f61" y="f62"/>
                </a:cxn>
              </a:cxnLst>
              <a:rect l="f57" t="f60" r="f58" b="f59"/>
              <a:pathLst>
                <a:path w="223" h="49">
                  <a:moveTo>
                    <a:pt x="f6" y="f8"/>
                  </a:moveTo>
                  <a:cubicBezTo>
                    <a:pt x="f6" y="f9"/>
                    <a:pt x="f10" y="f7"/>
                    <a:pt x="f11" y="f7"/>
                  </a:cubicBezTo>
                  <a:cubicBezTo>
                    <a:pt x="f12" y="f7"/>
                    <a:pt x="f12" y="f7"/>
                    <a:pt x="f12" y="f7"/>
                  </a:cubicBezTo>
                  <a:cubicBezTo>
                    <a:pt x="f13" y="f7"/>
                    <a:pt x="f5" y="f9"/>
                    <a:pt x="f5" y="f8"/>
                  </a:cubicBezTo>
                  <a:cubicBezTo>
                    <a:pt x="f5" y="f14"/>
                    <a:pt x="f5" y="f14"/>
                    <a:pt x="f5" y="f14"/>
                  </a:cubicBezTo>
                  <a:cubicBezTo>
                    <a:pt x="f5" y="f15"/>
                    <a:pt x="f13" y="f5"/>
                    <a:pt x="f12" y="f5"/>
                  </a:cubicBezTo>
                  <a:cubicBezTo>
                    <a:pt x="f11" y="f5"/>
                    <a:pt x="f11" y="f5"/>
                    <a:pt x="f11" y="f5"/>
                  </a:cubicBezTo>
                  <a:cubicBezTo>
                    <a:pt x="f10" y="f5"/>
                    <a:pt x="f6" y="f15"/>
                    <a:pt x="f6" y="f14"/>
                  </a:cubicBezTo>
                  <a:lnTo>
                    <a:pt x="f6" y="f8"/>
                  </a:lnTo>
                  <a:close/>
                </a:path>
              </a:pathLst>
            </a:custGeom>
            <a:noFill/>
            <a:ln w="12701" cap="flat">
              <a:solidFill>
                <a:srgbClr val="FFFFFF"/>
              </a:solidFill>
              <a:prstDash val="solid"/>
              <a:miter/>
            </a:ln>
          </p:spPr>
          <p:txBody>
            <a:bodyPr vert="horz" wrap="square" lIns="91426" tIns="45717" rIns="91426" bIns="45717" anchor="t" anchorCtr="0" compatLnSpc="1">
              <a:noAutofit/>
            </a:bodyPr>
            <a:lstStyle/>
            <a:p>
              <a:pPr>
                <a:defRPr sz="1800" b="0" i="0" u="none" strike="noStrike" kern="0" cap="none" spc="0" baseline="0">
                  <a:solidFill>
                    <a:srgbClr val="000000"/>
                  </a:solidFill>
                  <a:uFillTx/>
                </a:defRPr>
              </a:pPr>
              <a:endParaRPr lang="en-US" sz="1800">
                <a:solidFill>
                  <a:srgbClr val="002050"/>
                </a:solidFill>
                <a:latin typeface="Segoe UI Semilight"/>
              </a:endParaRPr>
            </a:p>
          </p:txBody>
        </p:sp>
      </p:grpSp>
      <p:graphicFrame>
        <p:nvGraphicFramePr>
          <p:cNvPr id="3" name="Table 4">
            <a:extLst>
              <a:ext uri="{FF2B5EF4-FFF2-40B4-BE49-F238E27FC236}">
                <a16:creationId xmlns:a16="http://schemas.microsoft.com/office/drawing/2014/main" id="{64CD57D6-3F08-18BF-CFA6-C0C2F4331D59}"/>
              </a:ext>
            </a:extLst>
          </p:cNvPr>
          <p:cNvGraphicFramePr>
            <a:graphicFrameLocks noGrp="1"/>
          </p:cNvGraphicFramePr>
          <p:nvPr>
            <p:extLst>
              <p:ext uri="{D42A27DB-BD31-4B8C-83A1-F6EECF244321}">
                <p14:modId xmlns:p14="http://schemas.microsoft.com/office/powerpoint/2010/main" val="3081515572"/>
              </p:ext>
            </p:extLst>
          </p:nvPr>
        </p:nvGraphicFramePr>
        <p:xfrm>
          <a:off x="252656" y="4037985"/>
          <a:ext cx="5034780" cy="1680846"/>
        </p:xfrm>
        <a:graphic>
          <a:graphicData uri="http://schemas.openxmlformats.org/drawingml/2006/table">
            <a:tbl>
              <a:tblPr firstRow="1" bandRow="1">
                <a:tableStyleId>{5C22544A-7EE6-4342-B048-85BDC9FD1C3A}</a:tableStyleId>
              </a:tblPr>
              <a:tblGrid>
                <a:gridCol w="1218104">
                  <a:extLst>
                    <a:ext uri="{9D8B030D-6E8A-4147-A177-3AD203B41FA5}">
                      <a16:colId xmlns:a16="http://schemas.microsoft.com/office/drawing/2014/main" val="891473624"/>
                    </a:ext>
                  </a:extLst>
                </a:gridCol>
                <a:gridCol w="3816676">
                  <a:extLst>
                    <a:ext uri="{9D8B030D-6E8A-4147-A177-3AD203B41FA5}">
                      <a16:colId xmlns:a16="http://schemas.microsoft.com/office/drawing/2014/main" val="1959412371"/>
                    </a:ext>
                  </a:extLst>
                </a:gridCol>
              </a:tblGrid>
              <a:tr h="280141">
                <a:tc>
                  <a:txBody>
                    <a:bodyPr/>
                    <a:lstStyle/>
                    <a:p>
                      <a:endParaRPr lang="en-US" sz="1200"/>
                    </a:p>
                  </a:txBody>
                  <a:tcPr/>
                </a:tc>
                <a:tc>
                  <a:txBody>
                    <a:bodyPr/>
                    <a:lstStyle/>
                    <a:p>
                      <a:r>
                        <a:rPr lang="en-US" sz="1200" dirty="0"/>
                        <a:t>Sample Agenda</a:t>
                      </a:r>
                    </a:p>
                  </a:txBody>
                  <a:tcPr/>
                </a:tc>
                <a:extLst>
                  <a:ext uri="{0D108BD9-81ED-4DB2-BD59-A6C34878D82A}">
                    <a16:rowId xmlns:a16="http://schemas.microsoft.com/office/drawing/2014/main" val="4185064514"/>
                  </a:ext>
                </a:extLst>
              </a:tr>
              <a:tr h="280141">
                <a:tc>
                  <a:txBody>
                    <a:bodyPr/>
                    <a:lstStyle/>
                    <a:p>
                      <a:r>
                        <a:rPr lang="en-US" sz="1200" dirty="0"/>
                        <a:t>9 AM</a:t>
                      </a:r>
                    </a:p>
                  </a:txBody>
                  <a:tcPr/>
                </a:tc>
                <a:tc>
                  <a:txBody>
                    <a:bodyPr/>
                    <a:lstStyle/>
                    <a:p>
                      <a:r>
                        <a:rPr lang="en-US" sz="1200" dirty="0"/>
                        <a:t>Introductions &amp; Objectives</a:t>
                      </a:r>
                    </a:p>
                  </a:txBody>
                  <a:tcPr/>
                </a:tc>
                <a:extLst>
                  <a:ext uri="{0D108BD9-81ED-4DB2-BD59-A6C34878D82A}">
                    <a16:rowId xmlns:a16="http://schemas.microsoft.com/office/drawing/2014/main" val="858051611"/>
                  </a:ext>
                </a:extLst>
              </a:tr>
              <a:tr h="280141">
                <a:tc>
                  <a:txBody>
                    <a:bodyPr/>
                    <a:lstStyle/>
                    <a:p>
                      <a:r>
                        <a:rPr lang="en-US" sz="1200" dirty="0"/>
                        <a:t>9:15 AM</a:t>
                      </a:r>
                    </a:p>
                  </a:txBody>
                  <a:tcPr/>
                </a:tc>
                <a:tc>
                  <a:txBody>
                    <a:bodyPr/>
                    <a:lstStyle/>
                    <a:p>
                      <a:pPr lvl="0">
                        <a:buNone/>
                      </a:pPr>
                      <a:r>
                        <a:rPr lang="en-US" sz="1200" dirty="0"/>
                        <a:t>Copilot feature overview / Pitch Deck</a:t>
                      </a:r>
                    </a:p>
                  </a:txBody>
                  <a:tcPr/>
                </a:tc>
                <a:extLst>
                  <a:ext uri="{0D108BD9-81ED-4DB2-BD59-A6C34878D82A}">
                    <a16:rowId xmlns:a16="http://schemas.microsoft.com/office/drawing/2014/main" val="958348463"/>
                  </a:ext>
                </a:extLst>
              </a:tr>
              <a:tr h="280141">
                <a:tc>
                  <a:txBody>
                    <a:bodyPr/>
                    <a:lstStyle/>
                    <a:p>
                      <a:r>
                        <a:rPr lang="en-US" sz="1200" dirty="0"/>
                        <a:t>9:45 AM</a:t>
                      </a:r>
                    </a:p>
                  </a:txBody>
                  <a:tcPr/>
                </a:tc>
                <a:tc>
                  <a:txBody>
                    <a:bodyPr/>
                    <a:lstStyle/>
                    <a:p>
                      <a:r>
                        <a:rPr lang="en-US" sz="1200" dirty="0"/>
                        <a:t>Copilot Demo</a:t>
                      </a:r>
                    </a:p>
                  </a:txBody>
                  <a:tcPr/>
                </a:tc>
                <a:extLst>
                  <a:ext uri="{0D108BD9-81ED-4DB2-BD59-A6C34878D82A}">
                    <a16:rowId xmlns:a16="http://schemas.microsoft.com/office/drawing/2014/main" val="1192108919"/>
                  </a:ext>
                </a:extLst>
              </a:tr>
              <a:tr h="280141">
                <a:tc>
                  <a:txBody>
                    <a:bodyPr/>
                    <a:lstStyle/>
                    <a:p>
                      <a:r>
                        <a:rPr lang="en-US" sz="1200" dirty="0"/>
                        <a:t>10:15 AM</a:t>
                      </a:r>
                    </a:p>
                  </a:txBody>
                  <a:tcPr/>
                </a:tc>
                <a:tc>
                  <a:txBody>
                    <a:bodyPr/>
                    <a:lstStyle/>
                    <a:p>
                      <a:pPr lvl="0">
                        <a:buNone/>
                      </a:pPr>
                      <a:r>
                        <a:rPr lang="en-US" sz="1200" dirty="0"/>
                        <a:t>Q/A</a:t>
                      </a:r>
                    </a:p>
                  </a:txBody>
                  <a:tcPr/>
                </a:tc>
                <a:extLst>
                  <a:ext uri="{0D108BD9-81ED-4DB2-BD59-A6C34878D82A}">
                    <a16:rowId xmlns:a16="http://schemas.microsoft.com/office/drawing/2014/main" val="3747517643"/>
                  </a:ext>
                </a:extLst>
              </a:tr>
              <a:tr h="280141">
                <a:tc>
                  <a:txBody>
                    <a:bodyPr/>
                    <a:lstStyle/>
                    <a:p>
                      <a:r>
                        <a:rPr lang="en-US" sz="1200" dirty="0"/>
                        <a:t>10:45 PM</a:t>
                      </a:r>
                    </a:p>
                  </a:txBody>
                  <a:tcPr/>
                </a:tc>
                <a:tc>
                  <a:txBody>
                    <a:bodyPr/>
                    <a:lstStyle/>
                    <a:p>
                      <a:r>
                        <a:rPr lang="en-US" sz="1200" dirty="0"/>
                        <a:t>Wrap up and next steps</a:t>
                      </a:r>
                    </a:p>
                  </a:txBody>
                  <a:tcPr/>
                </a:tc>
                <a:extLst>
                  <a:ext uri="{0D108BD9-81ED-4DB2-BD59-A6C34878D82A}">
                    <a16:rowId xmlns:a16="http://schemas.microsoft.com/office/drawing/2014/main" val="3324665402"/>
                  </a:ext>
                </a:extLst>
              </a:tr>
            </a:tbl>
          </a:graphicData>
        </a:graphic>
      </p:graphicFrame>
    </p:spTree>
    <p:extLst>
      <p:ext uri="{BB962C8B-B14F-4D97-AF65-F5344CB8AC3E}">
        <p14:creationId xmlns:p14="http://schemas.microsoft.com/office/powerpoint/2010/main" val="1320722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xEl>
                                              <p:pRg st="3" end="3"/>
                                            </p:txEl>
                                          </p:spTgt>
                                        </p:tgtEl>
                                        <p:attrNameLst>
                                          <p:attrName>style.visibility</p:attrName>
                                        </p:attrNameLst>
                                      </p:cBhvr>
                                      <p:to>
                                        <p:strVal val="visible"/>
                                      </p:to>
                                    </p:set>
                                    <p:animEffect transition="in" filter="fade">
                                      <p:cBhvr>
                                        <p:cTn id="11" dur="500"/>
                                        <p:tgtEl>
                                          <p:spTgt spid="13">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3">
                                            <p:txEl>
                                              <p:pRg st="6" end="6"/>
                                            </p:txEl>
                                          </p:spTgt>
                                        </p:tgtEl>
                                        <p:attrNameLst>
                                          <p:attrName>style.visibility</p:attrName>
                                        </p:attrNameLst>
                                      </p:cBhvr>
                                      <p:to>
                                        <p:strVal val="visible"/>
                                      </p:to>
                                    </p:set>
                                    <p:animEffect transition="in" filter="fade">
                                      <p:cBhvr>
                                        <p:cTn id="15" dur="500"/>
                                        <p:tgtEl>
                                          <p:spTgt spid="13">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xEl>
                                              <p:pRg st="7" end="7"/>
                                            </p:txEl>
                                          </p:spTgt>
                                        </p:tgtEl>
                                        <p:attrNameLst>
                                          <p:attrName>style.visibility</p:attrName>
                                        </p:attrNameLst>
                                      </p:cBhvr>
                                      <p:to>
                                        <p:strVal val="visible"/>
                                      </p:to>
                                    </p:set>
                                    <p:animEffect transition="in" filter="fade">
                                      <p:cBhvr>
                                        <p:cTn id="20" dur="500"/>
                                        <p:tgtEl>
                                          <p:spTgt spid="13">
                                            <p:txEl>
                                              <p:pRg st="7" end="7"/>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xEl>
                                              <p:pRg st="8" end="8"/>
                                            </p:txEl>
                                          </p:spTgt>
                                        </p:tgtEl>
                                        <p:attrNameLst>
                                          <p:attrName>style.visibility</p:attrName>
                                        </p:attrNameLst>
                                      </p:cBhvr>
                                      <p:to>
                                        <p:strVal val="visible"/>
                                      </p:to>
                                    </p:set>
                                    <p:animEffect transition="in" filter="fade">
                                      <p:cBhvr>
                                        <p:cTn id="25" dur="500"/>
                                        <p:tgtEl>
                                          <p:spTgt spid="13">
                                            <p:txEl>
                                              <p:pRg st="8" end="8"/>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xEl>
                                              <p:pRg st="9" end="9"/>
                                            </p:txEl>
                                          </p:spTgt>
                                        </p:tgtEl>
                                        <p:attrNameLst>
                                          <p:attrName>style.visibility</p:attrName>
                                        </p:attrNameLst>
                                      </p:cBhvr>
                                      <p:to>
                                        <p:strVal val="visible"/>
                                      </p:to>
                                    </p:set>
                                    <p:animEffect transition="in" filter="fade">
                                      <p:cBhvr>
                                        <p:cTn id="30" dur="500"/>
                                        <p:tgtEl>
                                          <p:spTgt spid="13">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
                                            <p:txEl>
                                              <p:pRg st="10" end="10"/>
                                            </p:txEl>
                                          </p:spTgt>
                                        </p:tgtEl>
                                        <p:attrNameLst>
                                          <p:attrName>style.visibility</p:attrName>
                                        </p:attrNameLst>
                                      </p:cBhvr>
                                      <p:to>
                                        <p:strVal val="visible"/>
                                      </p:to>
                                    </p:set>
                                    <p:animEffect transition="in" filter="fade">
                                      <p:cBhvr>
                                        <p:cTn id="35" dur="500"/>
                                        <p:tgtEl>
                                          <p:spTgt spid="13">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xEl>
                                              <p:pRg st="11" end="11"/>
                                            </p:txEl>
                                          </p:spTgt>
                                        </p:tgtEl>
                                        <p:attrNameLst>
                                          <p:attrName>style.visibility</p:attrName>
                                        </p:attrNameLst>
                                      </p:cBhvr>
                                      <p:to>
                                        <p:strVal val="visible"/>
                                      </p:to>
                                    </p:set>
                                    <p:animEffect transition="in" filter="fade">
                                      <p:cBhvr>
                                        <p:cTn id="40" dur="500"/>
                                        <p:tgtEl>
                                          <p:spTgt spid="13">
                                            <p:txEl>
                                              <p:pRg st="11" end="1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3">
                                            <p:txEl>
                                              <p:pRg st="13" end="13"/>
                                            </p:txEl>
                                          </p:spTgt>
                                        </p:tgtEl>
                                        <p:attrNameLst>
                                          <p:attrName>style.visibility</p:attrName>
                                        </p:attrNameLst>
                                      </p:cBhvr>
                                      <p:to>
                                        <p:strVal val="visible"/>
                                      </p:to>
                                    </p:set>
                                    <p:animEffect transition="in" filter="fade">
                                      <p:cBhvr>
                                        <p:cTn id="45" dur="500"/>
                                        <p:tgtEl>
                                          <p:spTgt spid="13">
                                            <p:txEl>
                                              <p:pRg st="13" end="1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3">
                                            <p:txEl>
                                              <p:pRg st="14" end="14"/>
                                            </p:txEl>
                                          </p:spTgt>
                                        </p:tgtEl>
                                        <p:attrNameLst>
                                          <p:attrName>style.visibility</p:attrName>
                                        </p:attrNameLst>
                                      </p:cBhvr>
                                      <p:to>
                                        <p:strVal val="visible"/>
                                      </p:to>
                                    </p:set>
                                    <p:animEffect transition="in" filter="fade">
                                      <p:cBhvr>
                                        <p:cTn id="50" dur="500"/>
                                        <p:tgtEl>
                                          <p:spTgt spid="13">
                                            <p:txEl>
                                              <p:pRg st="14" end="14"/>
                                            </p:txEl>
                                          </p:spTgt>
                                        </p:tgtEl>
                                      </p:cBhvr>
                                    </p:animEffect>
                                  </p:childTnLst>
                                </p:cTn>
                              </p:par>
                              <p:par>
                                <p:cTn id="51" presetID="10" presetClass="entr" presetSubtype="0" fill="hold" grpId="0" nodeType="withEffect">
                                  <p:stCondLst>
                                    <p:cond delay="40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par>
                                <p:cTn id="54" presetID="42" presetClass="path" presetSubtype="0" decel="100000" fill="hold" grpId="1" nodeType="withEffect">
                                  <p:stCondLst>
                                    <p:cond delay="400"/>
                                  </p:stCondLst>
                                  <p:childTnLst>
                                    <p:animMotion origin="layout" path="M 1.45833E-6 -1.85185E-6 L -0.03672 -1.85185E-6 " pathEditMode="relative" rAng="0" ptsTypes="AA">
                                      <p:cBhvr>
                                        <p:cTn id="55" dur="600" spd="-100000" fill="hold"/>
                                        <p:tgtEl>
                                          <p:spTgt spid="16"/>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16" grpId="0"/>
      <p:bldP spid="1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AAA7A-05B0-5598-4FE1-95ADB6B64EC7}"/>
              </a:ext>
            </a:extLst>
          </p:cNvPr>
          <p:cNvSpPr>
            <a:spLocks noGrp="1"/>
          </p:cNvSpPr>
          <p:nvPr>
            <p:ph type="title"/>
          </p:nvPr>
        </p:nvSpPr>
        <p:spPr>
          <a:xfrm>
            <a:off x="585216" y="3035808"/>
            <a:ext cx="9144000" cy="498598"/>
          </a:xfrm>
        </p:spPr>
        <p:txBody>
          <a:bodyPr/>
          <a:lstStyle/>
          <a:p>
            <a:r>
              <a:rPr lang="en-US"/>
              <a:t>Appendix</a:t>
            </a:r>
          </a:p>
        </p:txBody>
      </p:sp>
    </p:spTree>
    <p:extLst>
      <p:ext uri="{BB962C8B-B14F-4D97-AF65-F5344CB8AC3E}">
        <p14:creationId xmlns:p14="http://schemas.microsoft.com/office/powerpoint/2010/main" val="303255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MCEM FY23">
  <a:themeElements>
    <a:clrScheme name="MCEM">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3.xml><?xml version="1.0" encoding="utf-8"?>
<a:theme xmlns:a="http://schemas.openxmlformats.org/drawingml/2006/main" name="6-52035_MTC Template">
  <a:themeElements>
    <a:clrScheme name="Custom 37">
      <a:dk1>
        <a:srgbClr val="000000"/>
      </a:dk1>
      <a:lt1>
        <a:srgbClr val="FFFFFF"/>
      </a:lt1>
      <a:dk2>
        <a:srgbClr val="243A5E"/>
      </a:dk2>
      <a:lt2>
        <a:srgbClr val="E6E6E6"/>
      </a:lt2>
      <a:accent1>
        <a:srgbClr val="243A5E"/>
      </a:accent1>
      <a:accent2>
        <a:srgbClr val="0078D4"/>
      </a:accent2>
      <a:accent3>
        <a:srgbClr val="50E6FF"/>
      </a:accent3>
      <a:accent4>
        <a:srgbClr val="8661C5"/>
      </a:accent4>
      <a:accent5>
        <a:srgbClr val="727272"/>
      </a:accent5>
      <a:accent6>
        <a:srgbClr val="008575"/>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Presentation1" id="{F4EE25A1-A6F3-42D3-9F5C-CA07EC6A0334}" vid="{B15CE1A2-A7CD-47E5-8B48-D3D5401C6F8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5</TotalTime>
  <Words>363</Words>
  <Application>Microsoft Macintosh PowerPoint</Application>
  <PresentationFormat>Widescreen</PresentationFormat>
  <Paragraphs>81</Paragraphs>
  <Slides>5</Slides>
  <Notes>2</Notes>
  <HiddenSlides>0</HiddenSlides>
  <MMClips>0</MMClips>
  <ScaleCrop>false</ScaleCrop>
  <HeadingPairs>
    <vt:vector size="8" baseType="variant">
      <vt:variant>
        <vt:lpstr>Fonts Used</vt:lpstr>
      </vt:variant>
      <vt:variant>
        <vt:i4>8</vt:i4>
      </vt:variant>
      <vt:variant>
        <vt:lpstr>Theme</vt:lpstr>
      </vt:variant>
      <vt:variant>
        <vt:i4>3</vt:i4>
      </vt:variant>
      <vt:variant>
        <vt:lpstr>Embedded OLE Servers</vt:lpstr>
      </vt:variant>
      <vt:variant>
        <vt:i4>1</vt:i4>
      </vt:variant>
      <vt:variant>
        <vt:lpstr>Slide Titles</vt:lpstr>
      </vt:variant>
      <vt:variant>
        <vt:i4>5</vt:i4>
      </vt:variant>
    </vt:vector>
  </HeadingPairs>
  <TitlesOfParts>
    <vt:vector size="17" baseType="lpstr">
      <vt:lpstr>Arial</vt:lpstr>
      <vt:lpstr>Calibri</vt:lpstr>
      <vt:lpstr>Calibri Light</vt:lpstr>
      <vt:lpstr>Consolas</vt:lpstr>
      <vt:lpstr>Segoe UI</vt:lpstr>
      <vt:lpstr>Segoe UI Semibold</vt:lpstr>
      <vt:lpstr>Segoe UI Semilight</vt:lpstr>
      <vt:lpstr>Wingdings</vt:lpstr>
      <vt:lpstr>Office Theme</vt:lpstr>
      <vt:lpstr>2_MCEM FY23</vt:lpstr>
      <vt:lpstr>6-52035_MTC Template</vt:lpstr>
      <vt:lpstr>think-cell Slide</vt:lpstr>
      <vt:lpstr>OpenAI &amp; Copilot</vt:lpstr>
      <vt:lpstr>Technology Coverage of Azure OpenAI + Copilot in MTC</vt:lpstr>
      <vt:lpstr>App Innovation</vt:lpstr>
      <vt:lpstr>Strategy Briefing (1-Few): GitHub Copilot – Accelerate Developer Productivity</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MTC OpenAI</dc:title>
  <dc:creator>Scott Hulke</dc:creator>
  <cp:lastModifiedBy>Ali Mazaheri</cp:lastModifiedBy>
  <cp:revision>180</cp:revision>
  <dcterms:created xsi:type="dcterms:W3CDTF">2023-06-09T20:55:41Z</dcterms:created>
  <dcterms:modified xsi:type="dcterms:W3CDTF">2023-07-12T17:20:42Z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ContentBits">
    <vt:lpwstr>0</vt:lpwstr>
  </property>
  <property fmtid="{D5CDD505-2E9C-101B-9397-08002B2CF9AE}" pid="4" name="MSIP_Label_f42aa342-8706-4288-bd11-ebb85995028c_SetDate">
    <vt:lpwstr>2023-06-21T09:26:29Z</vt:lpwstr>
  </property>
  <property fmtid="{D5CDD505-2E9C-101B-9397-08002B2CF9AE}" pid="5" name="MSIP_Label_f42aa342-8706-4288-bd11-ebb85995028c_ActionId">
    <vt:lpwstr>9fdc89bb-d5f5-45ac-9cd9-c605c0e5480a</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Method">
    <vt:lpwstr>Standard</vt:lpwstr>
  </property>
</Properties>
</file>

<file path=docProps/thumbnail.jpeg>
</file>